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714" r:id="rId7"/>
    <p:sldMasterId id="2147483725" r:id="rId8"/>
    <p:sldMasterId id="2147483736" r:id="rId9"/>
    <p:sldMasterId id="2147483747" r:id="rId10"/>
    <p:sldMasterId id="2147483758" r:id="rId11"/>
  </p:sldMasterIdLst>
  <p:sldIdLst>
    <p:sldId id="273" r:id="rId12"/>
    <p:sldId id="277" r:id="rId13"/>
    <p:sldId id="276" r:id="rId14"/>
    <p:sldId id="275" r:id="rId15"/>
    <p:sldId id="259" r:id="rId16"/>
    <p:sldId id="278" r:id="rId17"/>
    <p:sldId id="279" r:id="rId18"/>
    <p:sldId id="280" r:id="rId19"/>
    <p:sldId id="281" r:id="rId20"/>
    <p:sldId id="28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46173</c:v>
                </c:pt>
                <c:pt idx="1">
                  <c:v>46142</c:v>
                </c:pt>
                <c:pt idx="2">
                  <c:v>46112</c:v>
                </c:pt>
                <c:pt idx="3">
                  <c:v>46081</c:v>
                </c:pt>
                <c:pt idx="4">
                  <c:v>46053</c:v>
                </c:pt>
                <c:pt idx="5">
                  <c:v>46022</c:v>
                </c:pt>
                <c:pt idx="6">
                  <c:v>45991</c:v>
                </c:pt>
                <c:pt idx="7">
                  <c:v>45961</c:v>
                </c:pt>
                <c:pt idx="8">
                  <c:v>45930</c:v>
                </c:pt>
                <c:pt idx="9">
                  <c:v>45900</c:v>
                </c:pt>
                <c:pt idx="10">
                  <c:v>45869</c:v>
                </c:pt>
                <c:pt idx="11">
                  <c:v>45838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63.058270327000002</c:v>
                </c:pt>
                <c:pt idx="1">
                  <c:v>62.099696000000002</c:v>
                </c:pt>
                <c:pt idx="2">
                  <c:v>60.039000000000001</c:v>
                </c:pt>
                <c:pt idx="3">
                  <c:v>60.195999999999998</c:v>
                </c:pt>
                <c:pt idx="4">
                  <c:v>60.073</c:v>
                </c:pt>
                <c:pt idx="5">
                  <c:v>60.076999999999998</c:v>
                </c:pt>
                <c:pt idx="6">
                  <c:v>59.972000000000001</c:v>
                </c:pt>
                <c:pt idx="7">
                  <c:v>59.765000000000001</c:v>
                </c:pt>
                <c:pt idx="8">
                  <c:v>61.226999999999997</c:v>
                </c:pt>
                <c:pt idx="9">
                  <c:v>61.572000000000003</c:v>
                </c:pt>
                <c:pt idx="10">
                  <c:v>63.293999999999997</c:v>
                </c:pt>
                <c:pt idx="11">
                  <c:v>64.397000000000006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0.24199999999999999</c:v>
                </c:pt>
                <c:pt idx="1">
                  <c:v>22.663</c:v>
                </c:pt>
                <c:pt idx="2">
                  <c:v>11.256</c:v>
                </c:pt>
                <c:pt idx="3">
                  <c:v>0.254</c:v>
                </c:pt>
                <c:pt idx="4">
                  <c:v>7.6840000000000002</c:v>
                </c:pt>
                <c:pt idx="5">
                  <c:v>15.007</c:v>
                </c:pt>
                <c:pt idx="6">
                  <c:v>5.952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3.8377366868597167E-3</c:v>
                </c:pt>
                <c:pt idx="1">
                  <c:v>0.35939928319959408</c:v>
                </c:pt>
                <c:pt idx="2">
                  <c:v>0.17850233118716105</c:v>
                </c:pt>
                <c:pt idx="3">
                  <c:v>4.0280376795965621E-3</c:v>
                </c:pt>
                <c:pt idx="4">
                  <c:v>0.12185606901582671</c:v>
                </c:pt>
                <c:pt idx="5">
                  <c:v>0.23798724983348665</c:v>
                </c:pt>
                <c:pt idx="6">
                  <c:v>9.4389292397475344E-2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0.33237654223096202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56.195</c:v>
                </c:pt>
                <c:pt idx="1">
                  <c:v>6.8630000000000004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0.89116369057058586</c:v>
                </c:pt>
                <c:pt idx="1">
                  <c:v>0.10883630942941419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45838</c:v>
                </c:pt>
                <c:pt idx="1">
                  <c:v>45869</c:v>
                </c:pt>
                <c:pt idx="2">
                  <c:v>45900</c:v>
                </c:pt>
                <c:pt idx="3">
                  <c:v>45930</c:v>
                </c:pt>
                <c:pt idx="4">
                  <c:v>45961</c:v>
                </c:pt>
                <c:pt idx="5">
                  <c:v>45991</c:v>
                </c:pt>
                <c:pt idx="6">
                  <c:v>46022</c:v>
                </c:pt>
                <c:pt idx="7">
                  <c:v>46053</c:v>
                </c:pt>
                <c:pt idx="8">
                  <c:v>46081</c:v>
                </c:pt>
                <c:pt idx="9">
                  <c:v>46112</c:v>
                </c:pt>
                <c:pt idx="10">
                  <c:v>46142</c:v>
                </c:pt>
                <c:pt idx="11">
                  <c:v>46173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4.1426999999999999E-2</c:v>
                </c:pt>
                <c:pt idx="1">
                  <c:v>3.8899999999999997E-2</c:v>
                </c:pt>
                <c:pt idx="2">
                  <c:v>4.2674999999999998E-2</c:v>
                </c:pt>
                <c:pt idx="3">
                  <c:v>4.3812999999999998E-2</c:v>
                </c:pt>
                <c:pt idx="4">
                  <c:v>4.0913999999999999E-2</c:v>
                </c:pt>
                <c:pt idx="5">
                  <c:v>4.5623999999999998E-2</c:v>
                </c:pt>
                <c:pt idx="6">
                  <c:v>4.2682999999999999E-2</c:v>
                </c:pt>
                <c:pt idx="7">
                  <c:v>4.1880000000000001E-2</c:v>
                </c:pt>
                <c:pt idx="8">
                  <c:v>4.5594999999999997E-2</c:v>
                </c:pt>
                <c:pt idx="9">
                  <c:v>3.5191E-2</c:v>
                </c:pt>
                <c:pt idx="10">
                  <c:v>4.0947999999999998E-2</c:v>
                </c:pt>
                <c:pt idx="11">
                  <c:v>3.5078999999999999E-2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4.1429000000000001E-2</c:v>
                </c:pt>
                <c:pt idx="1">
                  <c:v>3.9737000000000001E-2</c:v>
                </c:pt>
                <c:pt idx="2">
                  <c:v>3.5757999999999998E-2</c:v>
                </c:pt>
                <c:pt idx="3">
                  <c:v>3.0588000000000001E-2</c:v>
                </c:pt>
                <c:pt idx="4">
                  <c:v>2.5884000000000001E-2</c:v>
                </c:pt>
                <c:pt idx="5">
                  <c:v>2.3311999999999999E-2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3/31/2026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0.45760000000000001</c:v>
                </c:pt>
                <c:pt idx="1">
                  <c:v>0.18190000000000001</c:v>
                </c:pt>
                <c:pt idx="2">
                  <c:v>3.9800000000000002E-2</c:v>
                </c:pt>
                <c:pt idx="3">
                  <c:v>7.6100000000000001E-2</c:v>
                </c:pt>
                <c:pt idx="4">
                  <c:v>0.2107</c:v>
                </c:pt>
                <c:pt idx="5">
                  <c:v>-2.1399999999999999E-2</c:v>
                </c:pt>
                <c:pt idx="6">
                  <c:v>3.6799999999999999E-2</c:v>
                </c:pt>
                <c:pt idx="7">
                  <c:v>4.0000000000000001E-3</c:v>
                </c:pt>
                <c:pt idx="8">
                  <c:v>6.4999999999999997E-3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4/30/2026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0.42760000000000004</c:v>
                </c:pt>
                <c:pt idx="1">
                  <c:v>0.1736</c:v>
                </c:pt>
                <c:pt idx="2">
                  <c:v>3.8800000000000001E-2</c:v>
                </c:pt>
                <c:pt idx="3">
                  <c:v>7.51E-2</c:v>
                </c:pt>
                <c:pt idx="4">
                  <c:v>0.20469999999999999</c:v>
                </c:pt>
                <c:pt idx="5">
                  <c:v>-2.9499999999999998E-2</c:v>
                </c:pt>
                <c:pt idx="6">
                  <c:v>9.1800000000000007E-2</c:v>
                </c:pt>
                <c:pt idx="7">
                  <c:v>3.7000000000000002E-3</c:v>
                </c:pt>
                <c:pt idx="8">
                  <c:v>6.4999999999999997E-3</c:v>
                </c:pt>
                <c:pt idx="9">
                  <c:v>7.7000000000000002E-3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5/31/2026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0.48119999999999996</c:v>
                </c:pt>
                <c:pt idx="1">
                  <c:v>0.1711</c:v>
                </c:pt>
                <c:pt idx="2">
                  <c:v>3.8899999999999997E-2</c:v>
                </c:pt>
                <c:pt idx="3">
                  <c:v>7.4099999999999999E-2</c:v>
                </c:pt>
                <c:pt idx="4">
                  <c:v>0.21679999999999999</c:v>
                </c:pt>
                <c:pt idx="5">
                  <c:v>-2.8299999999999999E-2</c:v>
                </c:pt>
                <c:pt idx="6">
                  <c:v>2.8500000000000001E-2</c:v>
                </c:pt>
                <c:pt idx="7">
                  <c:v>3.8E-3</c:v>
                </c:pt>
                <c:pt idx="8">
                  <c:v>6.4000000000000003E-3</c:v>
                </c:pt>
                <c:pt idx="9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3/31/2026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0.64539999999999997</c:v>
                </c:pt>
                <c:pt idx="1">
                  <c:v>0.1298</c:v>
                </c:pt>
                <c:pt idx="2">
                  <c:v>3.61E-2</c:v>
                </c:pt>
                <c:pt idx="3">
                  <c:v>0.1046</c:v>
                </c:pt>
                <c:pt idx="4">
                  <c:v>7.9600000000000004E-2</c:v>
                </c:pt>
                <c:pt idx="5">
                  <c:v>5.0000000000000001E-4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4/30/2026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0.6542</c:v>
                </c:pt>
                <c:pt idx="1">
                  <c:v>0.12759999999999999</c:v>
                </c:pt>
                <c:pt idx="2">
                  <c:v>3.4099999999999998E-2</c:v>
                </c:pt>
                <c:pt idx="3">
                  <c:v>0.1028</c:v>
                </c:pt>
                <c:pt idx="4">
                  <c:v>7.6899999999999996E-2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5/31/2026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0.64359999999999995</c:v>
                </c:pt>
                <c:pt idx="1">
                  <c:v>0.1265</c:v>
                </c:pt>
                <c:pt idx="2">
                  <c:v>4.1500000000000002E-2</c:v>
                </c:pt>
                <c:pt idx="3">
                  <c:v>0.1067</c:v>
                </c:pt>
                <c:pt idx="4">
                  <c:v>7.7100000000000002E-2</c:v>
                </c:pt>
                <c:pt idx="5">
                  <c:v>8.0000000000000004E-4</c:v>
                </c:pt>
                <c:pt idx="6">
                  <c:v>3.8E-3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3/31/2026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0.26279999999999998</c:v>
                </c:pt>
                <c:pt idx="1">
                  <c:v>0.28610000000000002</c:v>
                </c:pt>
                <c:pt idx="2">
                  <c:v>0.18479999999999999</c:v>
                </c:pt>
                <c:pt idx="3">
                  <c:v>0.14879999999999999</c:v>
                </c:pt>
                <c:pt idx="4">
                  <c:v>6.1899999999999997E-2</c:v>
                </c:pt>
                <c:pt idx="5">
                  <c:v>3.9800000000000002E-2</c:v>
                </c:pt>
                <c:pt idx="6">
                  <c:v>1.5699999999999999E-2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4/30/2026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0.27089999999999997</c:v>
                </c:pt>
                <c:pt idx="1">
                  <c:v>0.2868</c:v>
                </c:pt>
                <c:pt idx="2">
                  <c:v>0.1774</c:v>
                </c:pt>
                <c:pt idx="3">
                  <c:v>0.16819999999999999</c:v>
                </c:pt>
                <c:pt idx="4">
                  <c:v>4.2599999999999999E-2</c:v>
                </c:pt>
                <c:pt idx="5">
                  <c:v>4.2200000000000001E-2</c:v>
                </c:pt>
                <c:pt idx="6">
                  <c:v>1.17E-2</c:v>
                </c:pt>
                <c:pt idx="7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5/31/2026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0.2666</c:v>
                </c:pt>
                <c:pt idx="1">
                  <c:v>0.29480000000000001</c:v>
                </c:pt>
                <c:pt idx="2">
                  <c:v>0.17510000000000001</c:v>
                </c:pt>
                <c:pt idx="3">
                  <c:v>0.14269999999999999</c:v>
                </c:pt>
                <c:pt idx="4">
                  <c:v>6.6299999999999998E-2</c:v>
                </c:pt>
                <c:pt idx="5">
                  <c:v>3.7600000000000001E-2</c:v>
                </c:pt>
                <c:pt idx="6">
                  <c:v>1.6799999999999999E-2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3.43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233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197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17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738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52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3082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2872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079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08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92765FE1-67F2-64ED-17C8-46DBC29635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89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444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49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3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822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861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736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8101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3419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40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EAB7303B-D8BA-4627-CFCB-D6244D2DA2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6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BABD67E-9C9F-67D1-30BF-B434CFE73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61DBD7C-A3D1-D525-1DE5-3670F01D7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28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71300E-791B-E870-8B90-D8845C6C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95045A3-BBE4-442A-23DB-2D74918E3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79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May 31, 2026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CE35E3D1-25AE-DCAF-D647-10267892E8C5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  <a:t>Securities Lending - Cash Collateral Portfolio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j-ea"/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514B5E14-2A3B-EB7A-AEB0-00D423652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4709DF-7437-93F1-6F2D-91DDD4B68008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0907F53C-7F05-2B22-C4E4-DEFDE1448E5A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0907F53C-7F05-2B22-C4E4-DEFDE1448E5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EE89BAB1-8B95-D89D-B78D-DB04310845EC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EE89BAB1-8B95-D89D-B78D-DB04310845E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E2FA7C-D91C-F979-73E4-F2C7B92125F5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D3275A-A229-9A96-74D5-D795F83AC002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11586E-4F41-586D-1F1E-5103D2AA7498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$1,033.1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3.728%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5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A638B4-3CC7-A1F9-9E78-61936DBD5DA6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760537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>
                          <a:latin typeface="+mn-lt"/>
                          <a:cs typeface="Times New Roman" pitchFamily="18" charset="0"/>
                        </a:rPr>
                        <a:t>95.76%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$989.3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4.24%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$43.8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$0.00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62E38B61-DC67-58D0-9BDD-23E0539E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0152B-43E2-CAD2-6179-89C985832836}"/>
              </a:ext>
            </a:extLst>
          </p:cNvPr>
          <p:cNvSpPr txBox="1"/>
          <p:nvPr/>
        </p:nvSpPr>
        <p:spPr>
          <a:xfrm>
            <a:off x="1235075" y="87788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May 31, 2026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B2AE38D7-517C-77DE-9A12-6E893EA781EB}"/>
              </a:ext>
            </a:extLst>
          </p:cNvPr>
          <p:cNvGraphicFramePr>
            <a:graphicFrameLocks/>
          </p:cNvGraphicFramePr>
          <p:nvPr/>
        </p:nvGraphicFramePr>
        <p:xfrm>
          <a:off x="6242050" y="4029075"/>
          <a:ext cx="490061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55715" progId="Excel.Chart.8">
                  <p:embed/>
                </p:oleObj>
              </mc:Choice>
              <mc:Fallback>
                <p:oleObj name="Chart" r:id="rId6" imgW="4907705" imgH="2255715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B2AE38D7-517C-77DE-9A12-6E893EA781E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029075"/>
                        <a:ext cx="4900613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453873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May 31, 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$63,058,270,327.75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72214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May 31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71794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May 31,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10974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17808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May 31, 2026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16838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74289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62486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27815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275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2_Office Theme</vt:lpstr>
      <vt:lpstr>3_Office Theme</vt:lpstr>
      <vt:lpstr>4_Office Theme</vt:lpstr>
      <vt:lpstr>5_Office Theme</vt:lpstr>
      <vt:lpstr>6_Office Theme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56</cp:revision>
  <dcterms:created xsi:type="dcterms:W3CDTF">2017-12-18T19:50:46Z</dcterms:created>
  <dcterms:modified xsi:type="dcterms:W3CDTF">2026-06-23T19:32:42Z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