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714" r:id="rId7"/>
    <p:sldMasterId id="2147483725" r:id="rId8"/>
    <p:sldMasterId id="2147483736" r:id="rId9"/>
  </p:sldMasterIdLst>
  <p:sldIdLst>
    <p:sldId id="273" r:id="rId10"/>
    <p:sldId id="277" r:id="rId11"/>
    <p:sldId id="276" r:id="rId12"/>
    <p:sldId id="275" r:id="rId13"/>
    <p:sldId id="259" r:id="rId14"/>
    <p:sldId id="278" r:id="rId15"/>
    <p:sldId id="279" r:id="rId16"/>
    <p:sldId id="280" r:id="rId17"/>
    <p:sldId id="281" r:id="rId18"/>
    <p:sldId id="28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46112</c:v>
                </c:pt>
                <c:pt idx="1">
                  <c:v>46081</c:v>
                </c:pt>
                <c:pt idx="2">
                  <c:v>46053</c:v>
                </c:pt>
                <c:pt idx="3">
                  <c:v>46022</c:v>
                </c:pt>
                <c:pt idx="4">
                  <c:v>45991</c:v>
                </c:pt>
                <c:pt idx="5">
                  <c:v>45961</c:v>
                </c:pt>
                <c:pt idx="6">
                  <c:v>45930</c:v>
                </c:pt>
                <c:pt idx="7">
                  <c:v>45900</c:v>
                </c:pt>
                <c:pt idx="8">
                  <c:v>45869</c:v>
                </c:pt>
                <c:pt idx="9">
                  <c:v>45838</c:v>
                </c:pt>
                <c:pt idx="10">
                  <c:v>45808</c:v>
                </c:pt>
                <c:pt idx="11">
                  <c:v>45777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60.039000000000001</c:v>
                </c:pt>
                <c:pt idx="1">
                  <c:v>60.195999999999998</c:v>
                </c:pt>
                <c:pt idx="2">
                  <c:v>60.073</c:v>
                </c:pt>
                <c:pt idx="3">
                  <c:v>60.076999999999998</c:v>
                </c:pt>
                <c:pt idx="4">
                  <c:v>59.972000000000001</c:v>
                </c:pt>
                <c:pt idx="5">
                  <c:v>59.765000000000001</c:v>
                </c:pt>
                <c:pt idx="6">
                  <c:v>61.226999999999997</c:v>
                </c:pt>
                <c:pt idx="7">
                  <c:v>61.572000000000003</c:v>
                </c:pt>
                <c:pt idx="8">
                  <c:v>63.293999999999997</c:v>
                </c:pt>
                <c:pt idx="9">
                  <c:v>64.397000000000006</c:v>
                </c:pt>
                <c:pt idx="10">
                  <c:v>63.435000000000002</c:v>
                </c:pt>
                <c:pt idx="11">
                  <c:v>63.828000000000003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0.24099999999999999</c:v>
                </c:pt>
                <c:pt idx="1">
                  <c:v>22.547999999999998</c:v>
                </c:pt>
                <c:pt idx="2">
                  <c:v>11.211</c:v>
                </c:pt>
                <c:pt idx="3">
                  <c:v>0.28000000000000003</c:v>
                </c:pt>
                <c:pt idx="4">
                  <c:v>7.6529999999999996</c:v>
                </c:pt>
                <c:pt idx="5">
                  <c:v>14.93</c:v>
                </c:pt>
                <c:pt idx="6">
                  <c:v>3.1760000000000002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4.0140575292726393E-3</c:v>
                </c:pt>
                <c:pt idx="1">
                  <c:v>0.37555588867236295</c:v>
                </c:pt>
                <c:pt idx="2">
                  <c:v>0.18672862639284465</c:v>
                </c:pt>
                <c:pt idx="3">
                  <c:v>4.6636353037192496E-3</c:v>
                </c:pt>
                <c:pt idx="4">
                  <c:v>0.12746714635486933</c:v>
                </c:pt>
                <c:pt idx="5">
                  <c:v>0.24867169673045852</c:v>
                </c:pt>
                <c:pt idx="6">
                  <c:v>5.2898949016472629E-2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0.30157064574693115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53.317</c:v>
                </c:pt>
                <c:pt idx="1">
                  <c:v>6.7220000000000004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0.8880394410299971</c:v>
                </c:pt>
                <c:pt idx="1">
                  <c:v>0.11196055897000283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3.9135000000000003E-2</c:v>
                </c:pt>
                <c:pt idx="1">
                  <c:v>3.6408000000000003E-2</c:v>
                </c:pt>
                <c:pt idx="2">
                  <c:v>4.1426999999999999E-2</c:v>
                </c:pt>
                <c:pt idx="3">
                  <c:v>3.8899999999999997E-2</c:v>
                </c:pt>
                <c:pt idx="4">
                  <c:v>4.2674999999999998E-2</c:v>
                </c:pt>
                <c:pt idx="5">
                  <c:v>4.3812999999999998E-2</c:v>
                </c:pt>
                <c:pt idx="6">
                  <c:v>4.0913999999999999E-2</c:v>
                </c:pt>
                <c:pt idx="7">
                  <c:v>4.5623999999999998E-2</c:v>
                </c:pt>
                <c:pt idx="8">
                  <c:v>4.2682999999999999E-2</c:v>
                </c:pt>
                <c:pt idx="9">
                  <c:v>4.1880000000000001E-2</c:v>
                </c:pt>
                <c:pt idx="10">
                  <c:v>4.5594999999999997E-2</c:v>
                </c:pt>
                <c:pt idx="11">
                  <c:v>3.5191E-2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4.1387E-2</c:v>
                </c:pt>
                <c:pt idx="1">
                  <c:v>3.9149000000000003E-2</c:v>
                </c:pt>
                <c:pt idx="2">
                  <c:v>3.4938999999999998E-2</c:v>
                </c:pt>
                <c:pt idx="3">
                  <c:v>2.9246000000000001E-2</c:v>
                </c:pt>
                <c:pt idx="4">
                  <c:v>2.495E-2</c:v>
                </c:pt>
                <c:pt idx="5">
                  <c:v>2.2955E-2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0.45629999999999998</c:v>
                </c:pt>
                <c:pt idx="1">
                  <c:v>0.18009999999999998</c:v>
                </c:pt>
                <c:pt idx="2">
                  <c:v>3.9199999999999999E-2</c:v>
                </c:pt>
                <c:pt idx="3">
                  <c:v>7.6499999999999999E-2</c:v>
                </c:pt>
                <c:pt idx="4">
                  <c:v>0.18720000000000001</c:v>
                </c:pt>
                <c:pt idx="5">
                  <c:v>-2.9899999999999999E-2</c:v>
                </c:pt>
                <c:pt idx="6">
                  <c:v>7.1400000000000005E-2</c:v>
                </c:pt>
                <c:pt idx="7">
                  <c:v>4.0000000000000001E-3</c:v>
                </c:pt>
                <c:pt idx="8">
                  <c:v>6.6E-3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2/28/2026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0.44940000000000002</c:v>
                </c:pt>
                <c:pt idx="1">
                  <c:v>0.18209999999999998</c:v>
                </c:pt>
                <c:pt idx="2">
                  <c:v>0.04</c:v>
                </c:pt>
                <c:pt idx="3">
                  <c:v>7.6999999999999999E-2</c:v>
                </c:pt>
                <c:pt idx="4">
                  <c:v>0.19689999999999999</c:v>
                </c:pt>
                <c:pt idx="5">
                  <c:v>-2.35E-2</c:v>
                </c:pt>
                <c:pt idx="6">
                  <c:v>5.8900000000000001E-2</c:v>
                </c:pt>
                <c:pt idx="7">
                  <c:v>4.0000000000000001E-3</c:v>
                </c:pt>
                <c:pt idx="8">
                  <c:v>6.6E-3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0.45760000000000001</c:v>
                </c:pt>
                <c:pt idx="1">
                  <c:v>0.18190000000000001</c:v>
                </c:pt>
                <c:pt idx="2">
                  <c:v>3.9800000000000002E-2</c:v>
                </c:pt>
                <c:pt idx="3">
                  <c:v>7.6100000000000001E-2</c:v>
                </c:pt>
                <c:pt idx="4">
                  <c:v>0.2107</c:v>
                </c:pt>
                <c:pt idx="5">
                  <c:v>-2.1399999999999999E-2</c:v>
                </c:pt>
                <c:pt idx="6">
                  <c:v>3.6799999999999999E-2</c:v>
                </c:pt>
                <c:pt idx="7">
                  <c:v>4.0000000000000001E-3</c:v>
                </c:pt>
                <c:pt idx="8">
                  <c:v>6.4999999999999997E-3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0.66910000000000003</c:v>
                </c:pt>
                <c:pt idx="1">
                  <c:v>0.129</c:v>
                </c:pt>
                <c:pt idx="2">
                  <c:v>2.3E-2</c:v>
                </c:pt>
                <c:pt idx="3">
                  <c:v>9.6500000000000002E-2</c:v>
                </c:pt>
                <c:pt idx="4">
                  <c:v>7.7700000000000005E-2</c:v>
                </c:pt>
                <c:pt idx="5">
                  <c:v>5.9999999999999995E-4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2/28/2026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0.65720000000000001</c:v>
                </c:pt>
                <c:pt idx="1">
                  <c:v>0.13109999999999999</c:v>
                </c:pt>
                <c:pt idx="2">
                  <c:v>3.1300000000000001E-2</c:v>
                </c:pt>
                <c:pt idx="3">
                  <c:v>9.7000000000000003E-2</c:v>
                </c:pt>
                <c:pt idx="4">
                  <c:v>7.8700000000000006E-2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0.64539999999999997</c:v>
                </c:pt>
                <c:pt idx="1">
                  <c:v>0.1298</c:v>
                </c:pt>
                <c:pt idx="2">
                  <c:v>3.61E-2</c:v>
                </c:pt>
                <c:pt idx="3">
                  <c:v>0.1046</c:v>
                </c:pt>
                <c:pt idx="4">
                  <c:v>7.9600000000000004E-2</c:v>
                </c:pt>
                <c:pt idx="5">
                  <c:v>5.0000000000000001E-4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1/31/2026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0.2762</c:v>
                </c:pt>
                <c:pt idx="1">
                  <c:v>0.28000000000000003</c:v>
                </c:pt>
                <c:pt idx="2">
                  <c:v>0.1794</c:v>
                </c:pt>
                <c:pt idx="3">
                  <c:v>0.14910000000000001</c:v>
                </c:pt>
                <c:pt idx="4">
                  <c:v>6.08E-2</c:v>
                </c:pt>
                <c:pt idx="5">
                  <c:v>4.1399999999999999E-2</c:v>
                </c:pt>
                <c:pt idx="6">
                  <c:v>1.2999999999999999E-2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2/28/2026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0.26070000000000004</c:v>
                </c:pt>
                <c:pt idx="1">
                  <c:v>0.2863</c:v>
                </c:pt>
                <c:pt idx="2">
                  <c:v>0.18479999999999999</c:v>
                </c:pt>
                <c:pt idx="3">
                  <c:v>0.16109999999999999</c:v>
                </c:pt>
                <c:pt idx="4">
                  <c:v>4.9799999999999997E-2</c:v>
                </c:pt>
                <c:pt idx="5">
                  <c:v>3.6400000000000002E-2</c:v>
                </c:pt>
                <c:pt idx="6">
                  <c:v>2.0799999999999999E-2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3/31/2026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0.26279999999999998</c:v>
                </c:pt>
                <c:pt idx="1">
                  <c:v>0.28610000000000002</c:v>
                </c:pt>
                <c:pt idx="2">
                  <c:v>0.18479999999999999</c:v>
                </c:pt>
                <c:pt idx="3">
                  <c:v>0.14879999999999999</c:v>
                </c:pt>
                <c:pt idx="4">
                  <c:v>6.1899999999999997E-2</c:v>
                </c:pt>
                <c:pt idx="5">
                  <c:v>3.9800000000000002E-2</c:v>
                </c:pt>
                <c:pt idx="6">
                  <c:v>1.5699999999999999E-2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3.51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March 31, 2026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BB1E3333-F947-9536-A398-57B586B161F5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4400" b="1" dirty="0">
                <a:solidFill>
                  <a:srgbClr val="15234A"/>
                </a:solidFill>
                <a:cs typeface="Times New Roman" pitchFamily="18" charset="0"/>
              </a:rPr>
              <a:t>Securities Lending - Cash Collateral Portfolio 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5590A96E-C195-10C1-CFD7-AECC7ECF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BEDEF6-1610-6EC3-8823-5EAD764BEB9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0398FC11-D0FF-60B5-0831-FF0EF342ECD6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0398FC11-D0FF-60B5-0831-FF0EF342EC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EE151428-0955-DFB4-696C-FEDDAA6DDD89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EE151428-0955-DFB4-696C-FEDDAA6DDD8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7B97EA-F4E3-1CF4-98E4-F9D607CDB803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EC74E8-5D1D-D90E-5C4F-5F08959C7B5F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585BD3-CCC1-2421-65F0-C5F753ABA312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$687.7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3.789%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12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A1C052-2F64-12F3-766C-EADB143FC0A5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760537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80.80%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$555.7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16.00%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$110.0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3.20%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$22.0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CB42976-9BFF-C75E-3D58-9A5754FE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kern="0">
                <a:solidFill>
                  <a:srgbClr val="15234A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14CB4-1722-CB04-2B7C-189D5F9DDD67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5234A"/>
                </a:solidFill>
                <a:latin typeface="Calibri" panose="020F0502020204030204"/>
                <a:ea typeface="+mj-ea"/>
                <a:cs typeface="Times New Roman" pitchFamily="18" charset="0"/>
              </a:rPr>
              <a:t>As of March 31, 2026</a:t>
            </a:r>
            <a:endParaRPr lang="en-US" dirty="0">
              <a:latin typeface="+mn-lt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C9116C57-092F-3033-C6E1-CF9F13458A34}"/>
              </a:ext>
            </a:extLst>
          </p:cNvPr>
          <p:cNvGraphicFramePr>
            <a:graphicFrameLocks/>
          </p:cNvGraphicFramePr>
          <p:nvPr/>
        </p:nvGraphicFramePr>
        <p:xfrm>
          <a:off x="6242050" y="4029075"/>
          <a:ext cx="490061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55715" progId="Excel.Chart.8">
                  <p:embed/>
                </p:oleObj>
              </mc:Choice>
              <mc:Fallback>
                <p:oleObj name="Chart" r:id="rId6" imgW="4907705" imgH="2255715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C9116C57-092F-3033-C6E1-CF9F13458A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029075"/>
                        <a:ext cx="4900613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94663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March 31, 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$60,039,069,849.79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45394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March 31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094206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March 31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172814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22715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March 31, 2026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96732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06811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96372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75706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2_Office Theme</vt:lpstr>
      <vt:lpstr>3_Office Theme</vt:lpstr>
      <vt:lpstr>4_Office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50</cp:revision>
  <dcterms:created xsi:type="dcterms:W3CDTF">2017-12-18T19:50:46Z</dcterms:created>
  <dcterms:modified xsi:type="dcterms:W3CDTF">2026-04-21T19:18:39Z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