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726" r:id="rId6"/>
    <p:sldMasterId id="2147483738" r:id="rId7"/>
    <p:sldMasterId id="2147483750" r:id="rId8"/>
  </p:sldMasterIdLst>
  <p:notesMasterIdLst>
    <p:notesMasterId r:id="rId22"/>
  </p:notesMasterIdLst>
  <p:sldIdLst>
    <p:sldId id="4130" r:id="rId9"/>
    <p:sldId id="3995" r:id="rId10"/>
    <p:sldId id="1555" r:id="rId11"/>
    <p:sldId id="4191" r:id="rId12"/>
    <p:sldId id="4172" r:id="rId13"/>
    <p:sldId id="4192" r:id="rId14"/>
    <p:sldId id="4173" r:id="rId15"/>
    <p:sldId id="4201" r:id="rId16"/>
    <p:sldId id="4200" r:id="rId17"/>
    <p:sldId id="4174" r:id="rId18"/>
    <p:sldId id="1556" r:id="rId19"/>
    <p:sldId id="4117" r:id="rId20"/>
    <p:sldId id="4094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ris, Shelisa" initials="HS" lastIdx="30" clrIdx="0">
    <p:extLst>
      <p:ext uri="{19B8F6BF-5375-455C-9EA6-DF929625EA0E}">
        <p15:presenceInfo xmlns:p15="http://schemas.microsoft.com/office/powerpoint/2012/main" userId="S::Shelisa.Harris@myfloridacfo.com::9b073185-f50d-436f-9c44-48a98c014e56" providerId="AD"/>
      </p:ext>
    </p:extLst>
  </p:cmAuthor>
  <p:cmAuthor id="2" name="Hermeling, Renee" initials="HR" lastIdx="22" clrIdx="1">
    <p:extLst>
      <p:ext uri="{19B8F6BF-5375-455C-9EA6-DF929625EA0E}">
        <p15:presenceInfo xmlns:p15="http://schemas.microsoft.com/office/powerpoint/2012/main" userId="S::Renee.Hermeling@myfloridacfo.com::d2334214-f1a0-45e1-b874-c43386e4e70b" providerId="AD"/>
      </p:ext>
    </p:extLst>
  </p:cmAuthor>
  <p:cmAuthor id="3" name="McCarty, Tanya" initials="MT" lastIdx="2" clrIdx="2">
    <p:extLst>
      <p:ext uri="{19B8F6BF-5375-455C-9EA6-DF929625EA0E}">
        <p15:presenceInfo xmlns:p15="http://schemas.microsoft.com/office/powerpoint/2012/main" userId="S-1-5-21-1060284298-1303643608-1417001333-161502" providerId="AD"/>
      </p:ext>
    </p:extLst>
  </p:cmAuthor>
  <p:cmAuthor id="4" name="Givens, Arnetta" initials="GA" lastIdx="4" clrIdx="3">
    <p:extLst>
      <p:ext uri="{19B8F6BF-5375-455C-9EA6-DF929625EA0E}">
        <p15:presenceInfo xmlns:p15="http://schemas.microsoft.com/office/powerpoint/2012/main" userId="S::Arnetta.Givens@myfloridacfo.com::1bd8aa2f-a0cd-462b-abf1-d108d25b1cf5" providerId="AD"/>
      </p:ext>
    </p:extLst>
  </p:cmAuthor>
  <p:cmAuthor id="5" name="Kemp, Kimberly" initials="KK" lastIdx="2" clrIdx="4">
    <p:extLst>
      <p:ext uri="{19B8F6BF-5375-455C-9EA6-DF929625EA0E}">
        <p15:presenceInfo xmlns:p15="http://schemas.microsoft.com/office/powerpoint/2012/main" userId="S::Kimberly.Kemp@myfloridacfo.com::46d5d085-9170-45e6-8348-8a9945ed3e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304B"/>
    <a:srgbClr val="ABAEB1"/>
    <a:srgbClr val="226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4" autoAdjust="0"/>
    <p:restoredTop sz="59812" autoAdjust="0"/>
  </p:normalViewPr>
  <p:slideViewPr>
    <p:cSldViewPr snapToGrid="0">
      <p:cViewPr varScale="1">
        <p:scale>
          <a:sx n="48" d="100"/>
          <a:sy n="48" d="100"/>
        </p:scale>
        <p:origin x="1848" y="48"/>
      </p:cViewPr>
      <p:guideLst/>
    </p:cSldViewPr>
  </p:slideViewPr>
  <p:outlineViewPr>
    <p:cViewPr>
      <p:scale>
        <a:sx n="33" d="100"/>
        <a:sy n="33" d="100"/>
      </p:scale>
      <p:origin x="0" y="-8496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4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277A01-8F0B-454B-AC08-917B502AB6C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A6E045-1194-472C-8E59-14AC4D81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21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3351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10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00783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CB3EC-5FC0-4900-9468-378792621AE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14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54CD01-3D94-4B91-B079-54B256003A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6619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947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49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CB3EC-5FC0-4900-9468-378792621AED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94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3299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CB3EC-5FC0-4900-9468-378792621A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777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CB3EC-5FC0-4900-9468-378792621AE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762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CB3EC-5FC0-4900-9468-378792621AE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957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5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09430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6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75687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7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8871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8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80090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9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52557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hyperlink" Target="http://www.myfloridacfo.com/floridapalm/default.htm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hyperlink" Target="http://www.myfloridacfo.com/floridapalm/default.htm" TargetMode="Externa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hyperlink" Target="http://www.myfloridacfo.com/floridapalm/default.htm" TargetMode="Externa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2.png"/><Relationship Id="rId4" Type="http://schemas.openxmlformats.org/officeDocument/2006/relationships/hyperlink" Target="http://www.myfloridacfo.com/floridapalm/default.htm" TargetMode="Externa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 cap="small" baseline="0">
                <a:solidFill>
                  <a:srgbClr val="ABAEB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14" name="Picture 2" descr="Florida PALM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20" name="Picture 2" descr="Florida PALM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23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2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44200" y="274639"/>
            <a:ext cx="751111" cy="365125"/>
          </a:xfrm>
        </p:spPr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267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 cap="small" baseline="0">
                <a:solidFill>
                  <a:srgbClr val="ABAEB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14" name="Picture 2" descr="Florida PALM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20" name="Picture 2" descr="Florida PALM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23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698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kumimoji="0" lang="en-US" dirty="0"/>
              <a:t>Click to edit Master title style 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381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>
            <a:normAutofit/>
          </a:bodyPr>
          <a:lstStyle>
            <a:lvl1pPr marL="0" indent="0" algn="r">
              <a:buNone/>
              <a:defRPr sz="2700" cap="small" baseline="0">
                <a:solidFill>
                  <a:srgbClr val="ABAEB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953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93838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 marL="914400" indent="0">
              <a:buNone/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4551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948354"/>
            <a:ext cx="5386917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6" y="4948354"/>
            <a:ext cx="5389033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1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4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04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81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90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045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kumimoji="0" lang="en-US" dirty="0"/>
              <a:t>Click to edit Master title style 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60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6600" y="6040349"/>
            <a:ext cx="6935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sp>
        <p:nvSpPr>
          <p:cNvPr id="1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869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393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44200" y="274639"/>
            <a:ext cx="751111" cy="365125"/>
          </a:xfrm>
        </p:spPr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3857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 cap="small" baseline="0">
                <a:solidFill>
                  <a:srgbClr val="ABAEB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14" name="Picture 2" descr="Florida PALM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20" name="Picture 2" descr="Florida PALM logo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23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877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kumimoji="0" lang="en-US" dirty="0"/>
              <a:t>Click to edit Master title style 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162800" y="6414034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4473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>
            <a:normAutofit/>
          </a:bodyPr>
          <a:lstStyle>
            <a:lvl1pPr marL="0" indent="0" algn="r">
              <a:buNone/>
              <a:defRPr sz="2700" cap="small" baseline="0">
                <a:solidFill>
                  <a:srgbClr val="ABAEB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162800" y="6414034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73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93838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 marL="914400" indent="0">
              <a:buNone/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56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948354"/>
            <a:ext cx="5386917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6" y="4948354"/>
            <a:ext cx="5389033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1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4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41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78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99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>
            <a:normAutofit/>
          </a:bodyPr>
          <a:lstStyle>
            <a:lvl1pPr marL="0" indent="0" algn="r">
              <a:buNone/>
              <a:defRPr sz="2700" cap="small" baseline="0">
                <a:solidFill>
                  <a:srgbClr val="ABAEB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040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22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6600" y="6040349"/>
            <a:ext cx="6935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sp>
        <p:nvSpPr>
          <p:cNvPr id="1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330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2146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44200" y="274639"/>
            <a:ext cx="751111" cy="365125"/>
          </a:xfrm>
        </p:spPr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390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 cap="small" baseline="0">
                <a:solidFill>
                  <a:srgbClr val="ABAEB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</a:p>
        </p:txBody>
      </p:sp>
      <p:sp>
        <p:nvSpPr>
          <p:cNvPr id="23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</a:p>
        </p:txBody>
      </p:sp>
      <p:pic>
        <p:nvPicPr>
          <p:cNvPr id="19" name="Picture 2" descr="Florida PALM logo">
            <a:hlinkClick r:id="rId4"/>
            <a:extLst>
              <a:ext uri="{FF2B5EF4-FFF2-40B4-BE49-F238E27FC236}">
                <a16:creationId xmlns:a16="http://schemas.microsoft.com/office/drawing/2014/main" id="{EDD8E1D3-74F6-4FBD-B414-7A26CFCB284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972882" y="6055357"/>
            <a:ext cx="1582194" cy="3080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52918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 marL="630936" indent="0">
              <a:buNone/>
              <a:defRPr/>
            </a:lvl3pPr>
          </a:lstStyle>
          <a:p>
            <a:pPr lvl="0" eaLnBrk="1" latinLnBrk="0" hangingPunct="1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1FDCB63C-B8A8-4E27-BB27-764937E34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134600" cy="1143000"/>
          </a:xfrm>
        </p:spPr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52639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>
            <a:normAutofit/>
          </a:bodyPr>
          <a:lstStyle>
            <a:lvl1pPr marL="0" indent="0" algn="r">
              <a:buNone/>
              <a:defRPr sz="2700" cap="small" baseline="0">
                <a:solidFill>
                  <a:srgbClr val="ABAEB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9B26EA-DC2A-4F2C-9351-0C790EEF1516}"/>
              </a:ext>
            </a:extLst>
          </p:cNvPr>
          <p:cNvSpPr/>
          <p:nvPr userDrawn="1"/>
        </p:nvSpPr>
        <p:spPr>
          <a:xfrm>
            <a:off x="-12316" y="0"/>
            <a:ext cx="12204316" cy="27463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This</a:t>
            </a:r>
            <a:r>
              <a:rPr lang="en-US" baseline="0">
                <a:solidFill>
                  <a:schemeClr val="bg1"/>
                </a:solidFill>
              </a:rPr>
              <a:t> document is draft and subject to change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111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93838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91962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 marL="914400" indent="0">
              <a:buNone/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3D59FC-CC22-48B4-AA76-FFB93B01ECC8}"/>
              </a:ext>
            </a:extLst>
          </p:cNvPr>
          <p:cNvSpPr/>
          <p:nvPr userDrawn="1"/>
        </p:nvSpPr>
        <p:spPr>
          <a:xfrm>
            <a:off x="-12316" y="0"/>
            <a:ext cx="12204316" cy="27463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This</a:t>
            </a:r>
            <a:r>
              <a:rPr lang="en-US" baseline="0">
                <a:solidFill>
                  <a:schemeClr val="bg1"/>
                </a:solidFill>
              </a:rPr>
              <a:t> document is draft and subject to change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Title 5">
            <a:extLst>
              <a:ext uri="{FF2B5EF4-FFF2-40B4-BE49-F238E27FC236}">
                <a16:creationId xmlns:a16="http://schemas.microsoft.com/office/drawing/2014/main" id="{23C9EC85-6EFB-45B2-98C4-EDE6E19C1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134600" cy="1143000"/>
          </a:xfrm>
        </p:spPr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6967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93838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91962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 marL="914400" indent="0">
              <a:buNone/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134600" cy="1143000"/>
          </a:xfrm>
        </p:spPr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09A675A-CB95-4E18-912A-D63B24ED3670}"/>
              </a:ext>
            </a:extLst>
          </p:cNvPr>
          <p:cNvSpPr/>
          <p:nvPr userDrawn="1"/>
        </p:nvSpPr>
        <p:spPr>
          <a:xfrm>
            <a:off x="-12316" y="0"/>
            <a:ext cx="12204316" cy="27463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This</a:t>
            </a:r>
            <a:r>
              <a:rPr lang="en-US" baseline="0">
                <a:solidFill>
                  <a:schemeClr val="bg1"/>
                </a:solidFill>
              </a:rPr>
              <a:t> document is draft and subject to change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432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948354"/>
            <a:ext cx="5386917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6" y="4948354"/>
            <a:ext cx="5389033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1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4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</a:p>
        </p:txBody>
      </p:sp>
    </p:spTree>
    <p:extLst>
      <p:ext uri="{BB962C8B-B14F-4D97-AF65-F5344CB8AC3E}">
        <p14:creationId xmlns:p14="http://schemas.microsoft.com/office/powerpoint/2010/main" val="1092949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93838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 marL="914400" indent="0">
              <a:buNone/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227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1370A9-5C66-493B-9F1E-7A396B419C99}"/>
              </a:ext>
            </a:extLst>
          </p:cNvPr>
          <p:cNvSpPr/>
          <p:nvPr userDrawn="1"/>
        </p:nvSpPr>
        <p:spPr>
          <a:xfrm>
            <a:off x="-12316" y="0"/>
            <a:ext cx="12204316" cy="27463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This</a:t>
            </a:r>
            <a:r>
              <a:rPr lang="en-US" baseline="0">
                <a:solidFill>
                  <a:schemeClr val="bg1"/>
                </a:solidFill>
              </a:rPr>
              <a:t> document is draft and subject to change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127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</a:p>
        </p:txBody>
      </p:sp>
    </p:spTree>
    <p:extLst>
      <p:ext uri="{BB962C8B-B14F-4D97-AF65-F5344CB8AC3E}">
        <p14:creationId xmlns:p14="http://schemas.microsoft.com/office/powerpoint/2010/main" val="37377478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66167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</a:p>
        </p:txBody>
      </p:sp>
    </p:spTree>
    <p:extLst>
      <p:ext uri="{BB962C8B-B14F-4D97-AF65-F5344CB8AC3E}">
        <p14:creationId xmlns:p14="http://schemas.microsoft.com/office/powerpoint/2010/main" val="2683743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</a:p>
        </p:txBody>
      </p:sp>
    </p:spTree>
    <p:extLst>
      <p:ext uri="{BB962C8B-B14F-4D97-AF65-F5344CB8AC3E}">
        <p14:creationId xmlns:p14="http://schemas.microsoft.com/office/powerpoint/2010/main" val="8759212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44200" y="274639"/>
            <a:ext cx="751111" cy="365125"/>
          </a:xfrm>
        </p:spPr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</a:p>
        </p:txBody>
      </p:sp>
    </p:spTree>
    <p:extLst>
      <p:ext uri="{BB962C8B-B14F-4D97-AF65-F5344CB8AC3E}">
        <p14:creationId xmlns:p14="http://schemas.microsoft.com/office/powerpoint/2010/main" val="238879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948354"/>
            <a:ext cx="5386917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6" y="4948354"/>
            <a:ext cx="5389033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1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4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0951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1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188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6600" y="6040349"/>
            <a:ext cx="6935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sp>
        <p:nvSpPr>
          <p:cNvPr id="1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8042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yfloridacfo.com/floridapalm/default.htm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://www.myfloridacfo.com/floridapalm/default.htm" TargetMode="Externa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hyperlink" Target="http://www.myfloridacfo.com/floridapalm/default.htm" TargetMode="Externa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hyperlink" Target="http://www.myfloridacfo.com/floridapalm/default.htm" TargetMode="Externa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34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kumimoji="0" lang="en-US" dirty="0"/>
              <a:t>Main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82276" y="147942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744200" y="274639"/>
            <a:ext cx="810876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2" descr="Florida PALM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9011"/>
            <a:ext cx="2383003" cy="460960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-8055" y="5791253"/>
            <a:ext cx="7261252" cy="1081208"/>
            <a:chOff x="-6042" y="5791253"/>
            <a:chExt cx="5445939" cy="1081208"/>
          </a:xfrm>
        </p:grpSpPr>
        <p:grpSp>
          <p:nvGrpSpPr>
            <p:cNvPr id="2" name="Group 1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4" name="Right Triangle 13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pic>
        <p:nvPicPr>
          <p:cNvPr id="19" name="Picture 2" descr="Florida PALM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5977"/>
            <a:ext cx="2383003" cy="463994"/>
          </a:xfrm>
          <a:prstGeom prst="rect">
            <a:avLst/>
          </a:prstGeom>
          <a:noFill/>
        </p:spPr>
      </p:pic>
      <p:grpSp>
        <p:nvGrpSpPr>
          <p:cNvPr id="20" name="Group 19"/>
          <p:cNvGrpSpPr/>
          <p:nvPr/>
        </p:nvGrpSpPr>
        <p:grpSpPr>
          <a:xfrm>
            <a:off x="-8055" y="5787739"/>
            <a:ext cx="7261252" cy="1084722"/>
            <a:chOff x="-6042" y="5791253"/>
            <a:chExt cx="5445939" cy="1081208"/>
          </a:xfrm>
        </p:grpSpPr>
        <p:grpSp>
          <p:nvGrpSpPr>
            <p:cNvPr id="21" name="Group 20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24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6" name="Right Triangle 25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sp>
        <p:nvSpPr>
          <p:cNvPr id="2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93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 baseline="0">
          <a:solidFill>
            <a:srgbClr val="03304B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34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kumimoji="0" lang="en-US" dirty="0"/>
              <a:t>Main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82276" y="147942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744200" y="274639"/>
            <a:ext cx="810876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2" descr="Florida PALM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9011"/>
            <a:ext cx="2383003" cy="460960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-8055" y="5791253"/>
            <a:ext cx="7261252" cy="1081208"/>
            <a:chOff x="-6042" y="5791253"/>
            <a:chExt cx="5445939" cy="1081208"/>
          </a:xfrm>
        </p:grpSpPr>
        <p:grpSp>
          <p:nvGrpSpPr>
            <p:cNvPr id="2" name="Group 1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4" name="Right Triangle 13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pic>
        <p:nvPicPr>
          <p:cNvPr id="19" name="Picture 2" descr="Florida PALM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5977"/>
            <a:ext cx="2383003" cy="463994"/>
          </a:xfrm>
          <a:prstGeom prst="rect">
            <a:avLst/>
          </a:prstGeom>
          <a:noFill/>
        </p:spPr>
      </p:pic>
      <p:grpSp>
        <p:nvGrpSpPr>
          <p:cNvPr id="20" name="Group 19"/>
          <p:cNvGrpSpPr/>
          <p:nvPr/>
        </p:nvGrpSpPr>
        <p:grpSpPr>
          <a:xfrm>
            <a:off x="-8055" y="5787739"/>
            <a:ext cx="7261252" cy="1084722"/>
            <a:chOff x="-6042" y="5791253"/>
            <a:chExt cx="5445939" cy="1081208"/>
          </a:xfrm>
        </p:grpSpPr>
        <p:grpSp>
          <p:nvGrpSpPr>
            <p:cNvPr id="21" name="Group 20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24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6" name="Right Triangle 25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sp>
        <p:nvSpPr>
          <p:cNvPr id="2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4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 baseline="0">
          <a:solidFill>
            <a:srgbClr val="03304B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34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kumimoji="0" lang="en-US" dirty="0"/>
              <a:t>Main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82276" y="147942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744200" y="274639"/>
            <a:ext cx="810876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2" descr="Florida PALM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9011"/>
            <a:ext cx="2383003" cy="460960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-8055" y="5791253"/>
            <a:ext cx="7261252" cy="1081208"/>
            <a:chOff x="-6042" y="5791253"/>
            <a:chExt cx="5445939" cy="1081208"/>
          </a:xfrm>
        </p:grpSpPr>
        <p:grpSp>
          <p:nvGrpSpPr>
            <p:cNvPr id="2" name="Group 1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4" name="Right Triangle 13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pic>
        <p:nvPicPr>
          <p:cNvPr id="19" name="Picture 2" descr="Florida PALM logo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5977"/>
            <a:ext cx="2383003" cy="463994"/>
          </a:xfrm>
          <a:prstGeom prst="rect">
            <a:avLst/>
          </a:prstGeom>
          <a:noFill/>
        </p:spPr>
      </p:pic>
      <p:grpSp>
        <p:nvGrpSpPr>
          <p:cNvPr id="20" name="Group 19"/>
          <p:cNvGrpSpPr/>
          <p:nvPr userDrawn="1"/>
        </p:nvGrpSpPr>
        <p:grpSpPr>
          <a:xfrm>
            <a:off x="-8055" y="5787739"/>
            <a:ext cx="7261252" cy="1084722"/>
            <a:chOff x="-6042" y="5791253"/>
            <a:chExt cx="5445939" cy="1081208"/>
          </a:xfrm>
        </p:grpSpPr>
        <p:grpSp>
          <p:nvGrpSpPr>
            <p:cNvPr id="21" name="Group 20"/>
            <p:cNvGrpSpPr/>
            <p:nvPr userDrawn="1"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24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6" name="Right Triangle 25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 userDrawn="1"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sp>
        <p:nvSpPr>
          <p:cNvPr id="2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4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 baseline="0">
          <a:solidFill>
            <a:srgbClr val="03304B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34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kumimoji="0" lang="en-US"/>
              <a:t>Main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82276" y="147942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02/23/2022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744200" y="274639"/>
            <a:ext cx="810876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8055" y="5791253"/>
            <a:ext cx="7261252" cy="1081208"/>
            <a:chOff x="-6042" y="5791253"/>
            <a:chExt cx="5445939" cy="1081208"/>
          </a:xfrm>
        </p:grpSpPr>
        <p:grpSp>
          <p:nvGrpSpPr>
            <p:cNvPr id="2" name="Group 1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/>
              </a:p>
            </p:txBody>
          </p:sp>
          <p:sp>
            <p:nvSpPr>
              <p:cNvPr id="14" name="Right Triangle 13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3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/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14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-8055" y="5787739"/>
            <a:ext cx="7261252" cy="1084722"/>
            <a:chOff x="-6042" y="5791253"/>
            <a:chExt cx="5445939" cy="1081208"/>
          </a:xfrm>
        </p:grpSpPr>
        <p:grpSp>
          <p:nvGrpSpPr>
            <p:cNvPr id="21" name="Group 20"/>
            <p:cNvGrpSpPr/>
            <p:nvPr userDrawn="1"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24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/>
              </a:p>
            </p:txBody>
          </p:sp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/>
              </a:p>
            </p:txBody>
          </p:sp>
          <p:sp>
            <p:nvSpPr>
              <p:cNvPr id="26" name="Right Triangle 25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3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 userDrawn="1"/>
          </p:nvPicPr>
          <p:blipFill>
            <a:blip r:embed="rId14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sp>
        <p:nvSpPr>
          <p:cNvPr id="2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/>
              <a:t>Tips &amp; Tricks: Reports</a:t>
            </a:r>
          </a:p>
        </p:txBody>
      </p:sp>
      <p:pic>
        <p:nvPicPr>
          <p:cNvPr id="31" name="Picture 2" descr="Florida PALM logo">
            <a:hlinkClick r:id="rId15"/>
            <a:extLst>
              <a:ext uri="{FF2B5EF4-FFF2-40B4-BE49-F238E27FC236}">
                <a16:creationId xmlns:a16="http://schemas.microsoft.com/office/drawing/2014/main" id="{3D65107E-694D-4F94-AA45-1BE1CD2FCD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972882" y="6055357"/>
            <a:ext cx="1582194" cy="3080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821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 baseline="0">
          <a:solidFill>
            <a:srgbClr val="03304B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floridacfo.com/floridapal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F0B901A-0B7B-49DD-BC86-EC95D2959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US" sz="3200" b="1" dirty="0">
              <a:solidFill>
                <a:srgbClr val="03304B"/>
              </a:solidFill>
              <a:ea typeface="+mj-ea"/>
            </a:endParaRPr>
          </a:p>
          <a:p>
            <a:pPr marL="109728" indent="0" algn="ctr">
              <a:buNone/>
            </a:pPr>
            <a:endParaRPr lang="en-US" sz="3200" b="1" dirty="0">
              <a:solidFill>
                <a:srgbClr val="03304B"/>
              </a:solidFill>
              <a:ea typeface="+mj-ea"/>
            </a:endParaRPr>
          </a:p>
          <a:p>
            <a:pPr marL="109728" indent="0" algn="ctr">
              <a:buNone/>
            </a:pPr>
            <a:r>
              <a:rPr lang="en-US" sz="4400" b="1" dirty="0">
                <a:solidFill>
                  <a:srgbClr val="03304B"/>
                </a:solidFill>
                <a:ea typeface="+mj-ea"/>
              </a:rPr>
              <a:t>Tips &amp; Tricks</a:t>
            </a:r>
            <a:r>
              <a:rPr lang="en-US" sz="4400" b="1">
                <a:solidFill>
                  <a:srgbClr val="03304B"/>
                </a:solidFill>
                <a:ea typeface="+mj-ea"/>
              </a:rPr>
              <a:t>: Roadmap to Reports</a:t>
            </a:r>
            <a:endParaRPr lang="en-US" sz="44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956B6C-4A86-4D0A-BFE0-E25A5874B33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2E87BE-58A4-4BE7-B08F-248A46F91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Tips &amp; Tricks: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85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8A2832-7656-48A3-AF31-9ED5B24D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Reports Demo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E1E00-391C-4B22-84D1-6C4E88194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378E-8513-43C4-B911-1566466BA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Tips &amp; Tricks: Reports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6556AB-9B72-4679-AE46-0C5400A761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5188" y="1414141"/>
            <a:ext cx="4078193" cy="40297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18A7024-AD79-4344-8208-D34F8C4446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2441" y="2560035"/>
            <a:ext cx="1423686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16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AE641C-622C-4193-8FDA-C881955EE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9B3FD3D-B4A5-4085-9D8C-165695A19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Reports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D81B7F-4C31-485C-AEEB-6EE9E7399DF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02/23/2022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FB45B-E227-4601-8EE7-0F08C2A5D4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Tips &amp; Tricks: Reports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49FF7-769C-4522-8D21-12CC76D23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remember:</a:t>
            </a:r>
          </a:p>
          <a:p>
            <a:pPr lvl="1"/>
            <a:r>
              <a:rPr lang="en-US" dirty="0"/>
              <a:t>Reports Catalog</a:t>
            </a:r>
          </a:p>
          <a:p>
            <a:pPr lvl="1"/>
            <a:r>
              <a:rPr lang="en-US" dirty="0"/>
              <a:t>Florida PALM Reporter role</a:t>
            </a:r>
          </a:p>
          <a:p>
            <a:pPr lvl="1"/>
            <a:r>
              <a:rPr lang="en-US" dirty="0"/>
              <a:t>Run Control ID</a:t>
            </a:r>
          </a:p>
          <a:p>
            <a:pPr lvl="1"/>
            <a:r>
              <a:rPr lang="en-US" dirty="0"/>
              <a:t>Search parameters</a:t>
            </a:r>
          </a:p>
          <a:p>
            <a:pPr lvl="1"/>
            <a:r>
              <a:rPr lang="en-US" dirty="0"/>
              <a:t>Agency Query Writer</a:t>
            </a:r>
          </a:p>
          <a:p>
            <a:pPr lvl="2"/>
            <a:r>
              <a:rPr lang="en-US" dirty="0"/>
              <a:t>Complex Reports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311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D8B130-F5C3-471F-A791-13C990629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Title 3">
            <a:extLst>
              <a:ext uri="{FF2B5EF4-FFF2-40B4-BE49-F238E27FC236}">
                <a16:creationId xmlns:a16="http://schemas.microsoft.com/office/drawing/2014/main" id="{AB11C8FD-2F39-4D27-8870-BD187ED85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134600" cy="1143000"/>
          </a:xfrm>
        </p:spPr>
        <p:txBody>
          <a:bodyPr/>
          <a:lstStyle/>
          <a:p>
            <a:r>
              <a:rPr lang="en-US" dirty="0"/>
              <a:t>Tips &amp; Tricks : Reports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8F84C3A-F1DC-41BA-AFD4-E64F03AFF00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6C78CBA-A718-4667-B674-C6E0FC0F8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Tips &amp; Tricks: Reports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E76CEA9-B53C-45CC-A799-47D5891712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24" t="2166" r="2019" b="5054"/>
          <a:stretch/>
        </p:blipFill>
        <p:spPr>
          <a:xfrm>
            <a:off x="3833449" y="1875692"/>
            <a:ext cx="4478215" cy="301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967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1"/>
            <a:ext cx="10363200" cy="1009650"/>
          </a:xfrm>
        </p:spPr>
        <p:txBody>
          <a:bodyPr anchor="t"/>
          <a:lstStyle/>
          <a:p>
            <a:pPr algn="ctr"/>
            <a:r>
              <a:rPr lang="en-US"/>
              <a:t>Contact Information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5095E-EB4F-46BE-BB51-0C9D03B20D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63200" y="6400799"/>
            <a:ext cx="1388853" cy="3657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02/23/2022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3E311-1D67-4393-86DB-40D854DA1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65D559C-274D-4CAE-B19B-A7B7FDBC0BC4}"/>
              </a:ext>
            </a:extLst>
          </p:cNvPr>
          <p:cNvSpPr txBox="1">
            <a:spLocks/>
          </p:cNvSpPr>
          <p:nvPr/>
        </p:nvSpPr>
        <p:spPr>
          <a:xfrm>
            <a:off x="914400" y="2362200"/>
            <a:ext cx="10363200" cy="2449111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 cap="small" baseline="0">
                <a:solidFill>
                  <a:srgbClr val="ABAEB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3304B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small" spc="0" normalizeH="0" baseline="0" noProof="0" dirty="0">
                <a:ln>
                  <a:noFill/>
                </a:ln>
                <a:solidFill>
                  <a:srgbClr val="ABAEB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Contact us </a:t>
            </a:r>
            <a:endParaRPr kumimoji="0" lang="en-US" sz="2700" b="0" i="0" u="none" strike="noStrike" kern="1200" cap="small" spc="0" normalizeH="0" baseline="0" noProof="0" dirty="0">
              <a:ln>
                <a:noFill/>
              </a:ln>
              <a:solidFill>
                <a:srgbClr val="ABAEB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hlinkClick r:id="" action="ppaction://noaction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3304B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small" spc="0" normalizeH="0" baseline="0" noProof="0" dirty="0">
                <a:ln>
                  <a:noFill/>
                </a:ln>
                <a:solidFill>
                  <a:srgbClr val="ABAEB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" action="ppaction://noaction"/>
              </a:rPr>
              <a:t>FloridaPALM@myfloridacfo.com</a:t>
            </a:r>
            <a:endParaRPr kumimoji="0" lang="en-US" sz="2700" b="0" i="0" u="none" strike="noStrike" kern="1200" cap="small" spc="0" normalizeH="0" baseline="0" noProof="0" dirty="0">
              <a:ln>
                <a:noFill/>
              </a:ln>
              <a:solidFill>
                <a:srgbClr val="ABAEB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3304B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small" spc="0" normalizeH="0" baseline="0" noProof="0" dirty="0">
              <a:ln>
                <a:noFill/>
              </a:ln>
              <a:solidFill>
                <a:srgbClr val="ABAEB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3304B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small" spc="0" normalizeH="0" baseline="0" noProof="0" dirty="0">
                <a:ln>
                  <a:noFill/>
                </a:ln>
                <a:solidFill>
                  <a:srgbClr val="ABAEB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Project Website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3304B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small" spc="0" normalizeH="0" baseline="0" noProof="0" dirty="0">
                <a:ln>
                  <a:noFill/>
                </a:ln>
                <a:solidFill>
                  <a:srgbClr val="ABAEB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www.myfloridacfo.com/floridapalm/</a:t>
            </a:r>
            <a:endParaRPr kumimoji="0" lang="en-US" sz="2700" b="0" i="0" u="none" strike="noStrike" kern="1200" cap="small" spc="0" normalizeH="0" baseline="0" noProof="0" dirty="0">
              <a:ln>
                <a:noFill/>
              </a:ln>
              <a:solidFill>
                <a:srgbClr val="ABAEB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3304B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small" spc="0" normalizeH="0" baseline="0" noProof="0" dirty="0">
              <a:ln>
                <a:noFill/>
              </a:ln>
              <a:solidFill>
                <a:srgbClr val="ABAEB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7D195A-FA66-443B-A0C7-8BD989EB2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Tips &amp; Tricks: Reports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72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" name="Group 203">
            <a:extLst>
              <a:ext uri="{FF2B5EF4-FFF2-40B4-BE49-F238E27FC236}">
                <a16:creationId xmlns:a16="http://schemas.microsoft.com/office/drawing/2014/main" id="{894D1144-ABD8-46A3-BB05-BAB6C8C55DA2}"/>
              </a:ext>
            </a:extLst>
          </p:cNvPr>
          <p:cNvGrpSpPr/>
          <p:nvPr/>
        </p:nvGrpSpPr>
        <p:grpSpPr>
          <a:xfrm>
            <a:off x="561851" y="1908601"/>
            <a:ext cx="145369" cy="1257360"/>
            <a:chOff x="11480718" y="2214018"/>
            <a:chExt cx="125128" cy="1134180"/>
          </a:xfrm>
        </p:grpSpPr>
        <p:grpSp>
          <p:nvGrpSpPr>
            <p:cNvPr id="286" name="Group 285">
              <a:extLst>
                <a:ext uri="{FF2B5EF4-FFF2-40B4-BE49-F238E27FC236}">
                  <a16:creationId xmlns:a16="http://schemas.microsoft.com/office/drawing/2014/main" id="{482DA6F3-F15F-4FDD-A5A5-FA890BE6FE72}"/>
                </a:ext>
              </a:extLst>
            </p:cNvPr>
            <p:cNvGrpSpPr/>
            <p:nvPr/>
          </p:nvGrpSpPr>
          <p:grpSpPr>
            <a:xfrm>
              <a:off x="11480718" y="2214018"/>
              <a:ext cx="125128" cy="1134180"/>
              <a:chOff x="11480718" y="2214018"/>
              <a:chExt cx="125128" cy="1134180"/>
            </a:xfrm>
          </p:grpSpPr>
          <p:sp>
            <p:nvSpPr>
              <p:cNvPr id="302" name="Rectangle 301">
                <a:extLst>
                  <a:ext uri="{FF2B5EF4-FFF2-40B4-BE49-F238E27FC236}">
                    <a16:creationId xmlns:a16="http://schemas.microsoft.com/office/drawing/2014/main" id="{6517708B-CB3E-4758-AF9B-8DE723E98F9A}"/>
                  </a:ext>
                </a:extLst>
              </p:cNvPr>
              <p:cNvSpPr/>
              <p:nvPr/>
            </p:nvSpPr>
            <p:spPr>
              <a:xfrm>
                <a:off x="11480718" y="2214018"/>
                <a:ext cx="125128" cy="1134180"/>
              </a:xfrm>
              <a:prstGeom prst="rect">
                <a:avLst/>
              </a:prstGeom>
              <a:solidFill>
                <a:srgbClr val="E7E6E6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3" name="Rectangle 302">
                <a:extLst>
                  <a:ext uri="{FF2B5EF4-FFF2-40B4-BE49-F238E27FC236}">
                    <a16:creationId xmlns:a16="http://schemas.microsoft.com/office/drawing/2014/main" id="{A7E83877-5376-44A2-9677-3CBE00EEF6FB}"/>
                  </a:ext>
                </a:extLst>
              </p:cNvPr>
              <p:cNvSpPr/>
              <p:nvPr/>
            </p:nvSpPr>
            <p:spPr>
              <a:xfrm>
                <a:off x="11501966" y="2214018"/>
                <a:ext cx="82632" cy="1134180"/>
              </a:xfrm>
              <a:prstGeom prst="rect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287" name="Group 286">
              <a:extLst>
                <a:ext uri="{FF2B5EF4-FFF2-40B4-BE49-F238E27FC236}">
                  <a16:creationId xmlns:a16="http://schemas.microsoft.com/office/drawing/2014/main" id="{C6D80025-07C4-44F8-AF97-8B00C729DC60}"/>
                </a:ext>
              </a:extLst>
            </p:cNvPr>
            <p:cNvGrpSpPr/>
            <p:nvPr/>
          </p:nvGrpSpPr>
          <p:grpSpPr>
            <a:xfrm>
              <a:off x="11520423" y="2243212"/>
              <a:ext cx="45719" cy="409131"/>
              <a:chOff x="11520423" y="2243212"/>
              <a:chExt cx="45719" cy="409131"/>
            </a:xfrm>
          </p:grpSpPr>
          <p:sp>
            <p:nvSpPr>
              <p:cNvPr id="297" name="Flowchart: Connector 296">
                <a:extLst>
                  <a:ext uri="{FF2B5EF4-FFF2-40B4-BE49-F238E27FC236}">
                    <a16:creationId xmlns:a16="http://schemas.microsoft.com/office/drawing/2014/main" id="{404B6097-27DD-4178-AF39-89AFD1D4E603}"/>
                  </a:ext>
                </a:extLst>
              </p:cNvPr>
              <p:cNvSpPr/>
              <p:nvPr/>
            </p:nvSpPr>
            <p:spPr>
              <a:xfrm flipH="1">
                <a:off x="11520423" y="2243212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8" name="Flowchart: Connector 297">
                <a:extLst>
                  <a:ext uri="{FF2B5EF4-FFF2-40B4-BE49-F238E27FC236}">
                    <a16:creationId xmlns:a16="http://schemas.microsoft.com/office/drawing/2014/main" id="{C22D8D90-36E6-415D-A05E-7E4D66D35FF8}"/>
                  </a:ext>
                </a:extLst>
              </p:cNvPr>
              <p:cNvSpPr/>
              <p:nvPr/>
            </p:nvSpPr>
            <p:spPr>
              <a:xfrm flipH="1">
                <a:off x="11520423" y="2334065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9" name="Flowchart: Connector 298">
                <a:extLst>
                  <a:ext uri="{FF2B5EF4-FFF2-40B4-BE49-F238E27FC236}">
                    <a16:creationId xmlns:a16="http://schemas.microsoft.com/office/drawing/2014/main" id="{3DF7C20A-3E05-42F4-A77A-9DE4A479AAE9}"/>
                  </a:ext>
                </a:extLst>
              </p:cNvPr>
              <p:cNvSpPr/>
              <p:nvPr/>
            </p:nvSpPr>
            <p:spPr>
              <a:xfrm flipH="1">
                <a:off x="11520423" y="2424918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0" name="Flowchart: Connector 299">
                <a:extLst>
                  <a:ext uri="{FF2B5EF4-FFF2-40B4-BE49-F238E27FC236}">
                    <a16:creationId xmlns:a16="http://schemas.microsoft.com/office/drawing/2014/main" id="{465F918A-49CB-4D90-B9A3-566DC2FC4425}"/>
                  </a:ext>
                </a:extLst>
              </p:cNvPr>
              <p:cNvSpPr/>
              <p:nvPr/>
            </p:nvSpPr>
            <p:spPr>
              <a:xfrm flipH="1">
                <a:off x="11520423" y="2515771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1" name="Flowchart: Connector 300">
                <a:extLst>
                  <a:ext uri="{FF2B5EF4-FFF2-40B4-BE49-F238E27FC236}">
                    <a16:creationId xmlns:a16="http://schemas.microsoft.com/office/drawing/2014/main" id="{BA7A28B9-6558-4006-92A1-35560ACCF822}"/>
                  </a:ext>
                </a:extLst>
              </p:cNvPr>
              <p:cNvSpPr/>
              <p:nvPr/>
            </p:nvSpPr>
            <p:spPr>
              <a:xfrm flipH="1">
                <a:off x="11520423" y="2606624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288" name="Group 287">
              <a:extLst>
                <a:ext uri="{FF2B5EF4-FFF2-40B4-BE49-F238E27FC236}">
                  <a16:creationId xmlns:a16="http://schemas.microsoft.com/office/drawing/2014/main" id="{97EB72EE-658A-4344-BA22-EE5E5409A7BB}"/>
                </a:ext>
              </a:extLst>
            </p:cNvPr>
            <p:cNvGrpSpPr/>
            <p:nvPr/>
          </p:nvGrpSpPr>
          <p:grpSpPr>
            <a:xfrm>
              <a:off x="11520423" y="2704852"/>
              <a:ext cx="45719" cy="409131"/>
              <a:chOff x="11520423" y="2243212"/>
              <a:chExt cx="45719" cy="409131"/>
            </a:xfrm>
          </p:grpSpPr>
          <p:sp>
            <p:nvSpPr>
              <p:cNvPr id="292" name="Flowchart: Connector 291">
                <a:extLst>
                  <a:ext uri="{FF2B5EF4-FFF2-40B4-BE49-F238E27FC236}">
                    <a16:creationId xmlns:a16="http://schemas.microsoft.com/office/drawing/2014/main" id="{43E31E1D-34AE-4E6D-96E1-4F1290C298F7}"/>
                  </a:ext>
                </a:extLst>
              </p:cNvPr>
              <p:cNvSpPr/>
              <p:nvPr/>
            </p:nvSpPr>
            <p:spPr>
              <a:xfrm flipH="1">
                <a:off x="11520423" y="2243212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3" name="Flowchart: Connector 292">
                <a:extLst>
                  <a:ext uri="{FF2B5EF4-FFF2-40B4-BE49-F238E27FC236}">
                    <a16:creationId xmlns:a16="http://schemas.microsoft.com/office/drawing/2014/main" id="{5ED6253A-1F07-4534-859B-DD7463FAC88C}"/>
                  </a:ext>
                </a:extLst>
              </p:cNvPr>
              <p:cNvSpPr/>
              <p:nvPr/>
            </p:nvSpPr>
            <p:spPr>
              <a:xfrm flipH="1">
                <a:off x="11520423" y="2334065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4" name="Flowchart: Connector 293">
                <a:extLst>
                  <a:ext uri="{FF2B5EF4-FFF2-40B4-BE49-F238E27FC236}">
                    <a16:creationId xmlns:a16="http://schemas.microsoft.com/office/drawing/2014/main" id="{E2B1AC7A-B824-4ACB-A9DB-58BEBB727AA4}"/>
                  </a:ext>
                </a:extLst>
              </p:cNvPr>
              <p:cNvSpPr/>
              <p:nvPr/>
            </p:nvSpPr>
            <p:spPr>
              <a:xfrm flipH="1">
                <a:off x="11520423" y="2424918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5" name="Flowchart: Connector 294">
                <a:extLst>
                  <a:ext uri="{FF2B5EF4-FFF2-40B4-BE49-F238E27FC236}">
                    <a16:creationId xmlns:a16="http://schemas.microsoft.com/office/drawing/2014/main" id="{67C91C25-166C-4F6A-AB51-A1648CA5066A}"/>
                  </a:ext>
                </a:extLst>
              </p:cNvPr>
              <p:cNvSpPr/>
              <p:nvPr/>
            </p:nvSpPr>
            <p:spPr>
              <a:xfrm flipH="1">
                <a:off x="11520423" y="2515771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6" name="Flowchart: Connector 295">
                <a:extLst>
                  <a:ext uri="{FF2B5EF4-FFF2-40B4-BE49-F238E27FC236}">
                    <a16:creationId xmlns:a16="http://schemas.microsoft.com/office/drawing/2014/main" id="{89459C88-33BC-4183-B9AA-92D75156DA29}"/>
                  </a:ext>
                </a:extLst>
              </p:cNvPr>
              <p:cNvSpPr/>
              <p:nvPr/>
            </p:nvSpPr>
            <p:spPr>
              <a:xfrm flipH="1">
                <a:off x="11520423" y="2606624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289" name="Group 288">
              <a:extLst>
                <a:ext uri="{FF2B5EF4-FFF2-40B4-BE49-F238E27FC236}">
                  <a16:creationId xmlns:a16="http://schemas.microsoft.com/office/drawing/2014/main" id="{9508AF8B-B14A-4780-8C3C-64D36ED10AEE}"/>
                </a:ext>
              </a:extLst>
            </p:cNvPr>
            <p:cNvGrpSpPr/>
            <p:nvPr/>
          </p:nvGrpSpPr>
          <p:grpSpPr>
            <a:xfrm>
              <a:off x="11520423" y="3166200"/>
              <a:ext cx="45719" cy="136572"/>
              <a:chOff x="11520423" y="2243212"/>
              <a:chExt cx="45719" cy="136572"/>
            </a:xfrm>
          </p:grpSpPr>
          <p:sp>
            <p:nvSpPr>
              <p:cNvPr id="290" name="Flowchart: Connector 289">
                <a:extLst>
                  <a:ext uri="{FF2B5EF4-FFF2-40B4-BE49-F238E27FC236}">
                    <a16:creationId xmlns:a16="http://schemas.microsoft.com/office/drawing/2014/main" id="{AF8C803F-C5D4-4B39-8280-743388EC6EBC}"/>
                  </a:ext>
                </a:extLst>
              </p:cNvPr>
              <p:cNvSpPr/>
              <p:nvPr/>
            </p:nvSpPr>
            <p:spPr>
              <a:xfrm flipH="1">
                <a:off x="11520423" y="2243212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1" name="Flowchart: Connector 290">
                <a:extLst>
                  <a:ext uri="{FF2B5EF4-FFF2-40B4-BE49-F238E27FC236}">
                    <a16:creationId xmlns:a16="http://schemas.microsoft.com/office/drawing/2014/main" id="{03668318-D760-4AE0-AF2B-469F3722AE23}"/>
                  </a:ext>
                </a:extLst>
              </p:cNvPr>
              <p:cNvSpPr/>
              <p:nvPr/>
            </p:nvSpPr>
            <p:spPr>
              <a:xfrm flipH="1">
                <a:off x="11520423" y="2334065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82" name="Group 381">
            <a:extLst>
              <a:ext uri="{FF2B5EF4-FFF2-40B4-BE49-F238E27FC236}">
                <a16:creationId xmlns:a16="http://schemas.microsoft.com/office/drawing/2014/main" id="{4FCB77AB-1186-412C-99DD-77AEAE728676}"/>
              </a:ext>
            </a:extLst>
          </p:cNvPr>
          <p:cNvGrpSpPr/>
          <p:nvPr/>
        </p:nvGrpSpPr>
        <p:grpSpPr>
          <a:xfrm>
            <a:off x="4476432" y="3317638"/>
            <a:ext cx="118014" cy="1052385"/>
            <a:chOff x="11480718" y="2214018"/>
            <a:chExt cx="125128" cy="1134180"/>
          </a:xfrm>
        </p:grpSpPr>
        <p:grpSp>
          <p:nvGrpSpPr>
            <p:cNvPr id="383" name="Group 382">
              <a:extLst>
                <a:ext uri="{FF2B5EF4-FFF2-40B4-BE49-F238E27FC236}">
                  <a16:creationId xmlns:a16="http://schemas.microsoft.com/office/drawing/2014/main" id="{F3AC3C03-5CD3-4705-A055-2117F8E75448}"/>
                </a:ext>
              </a:extLst>
            </p:cNvPr>
            <p:cNvGrpSpPr/>
            <p:nvPr/>
          </p:nvGrpSpPr>
          <p:grpSpPr>
            <a:xfrm>
              <a:off x="11480718" y="2214018"/>
              <a:ext cx="125128" cy="1134180"/>
              <a:chOff x="11480718" y="2214018"/>
              <a:chExt cx="125128" cy="1134180"/>
            </a:xfrm>
          </p:grpSpPr>
          <p:sp>
            <p:nvSpPr>
              <p:cNvPr id="404" name="Rectangle 403">
                <a:extLst>
                  <a:ext uri="{FF2B5EF4-FFF2-40B4-BE49-F238E27FC236}">
                    <a16:creationId xmlns:a16="http://schemas.microsoft.com/office/drawing/2014/main" id="{89A2C756-56B1-4DDE-871A-8B3EDF72EDCB}"/>
                  </a:ext>
                </a:extLst>
              </p:cNvPr>
              <p:cNvSpPr/>
              <p:nvPr/>
            </p:nvSpPr>
            <p:spPr>
              <a:xfrm>
                <a:off x="11480718" y="2214018"/>
                <a:ext cx="125128" cy="1134180"/>
              </a:xfrm>
              <a:prstGeom prst="rect">
                <a:avLst/>
              </a:prstGeom>
              <a:solidFill>
                <a:srgbClr val="E7E6E6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5" name="Rectangle 404">
                <a:extLst>
                  <a:ext uri="{FF2B5EF4-FFF2-40B4-BE49-F238E27FC236}">
                    <a16:creationId xmlns:a16="http://schemas.microsoft.com/office/drawing/2014/main" id="{5287A56C-A631-4037-89DD-6B6DAD85E270}"/>
                  </a:ext>
                </a:extLst>
              </p:cNvPr>
              <p:cNvSpPr/>
              <p:nvPr/>
            </p:nvSpPr>
            <p:spPr>
              <a:xfrm>
                <a:off x="11501966" y="2214018"/>
                <a:ext cx="82632" cy="1134180"/>
              </a:xfrm>
              <a:prstGeom prst="rect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384" name="Group 383">
              <a:extLst>
                <a:ext uri="{FF2B5EF4-FFF2-40B4-BE49-F238E27FC236}">
                  <a16:creationId xmlns:a16="http://schemas.microsoft.com/office/drawing/2014/main" id="{87F2DF65-7416-4E5C-9C90-D1700DF81D54}"/>
                </a:ext>
              </a:extLst>
            </p:cNvPr>
            <p:cNvGrpSpPr/>
            <p:nvPr/>
          </p:nvGrpSpPr>
          <p:grpSpPr>
            <a:xfrm>
              <a:off x="11520423" y="2243212"/>
              <a:ext cx="45719" cy="409131"/>
              <a:chOff x="11520423" y="2243212"/>
              <a:chExt cx="45719" cy="409131"/>
            </a:xfrm>
          </p:grpSpPr>
          <p:sp>
            <p:nvSpPr>
              <p:cNvPr id="399" name="Flowchart: Connector 398">
                <a:extLst>
                  <a:ext uri="{FF2B5EF4-FFF2-40B4-BE49-F238E27FC236}">
                    <a16:creationId xmlns:a16="http://schemas.microsoft.com/office/drawing/2014/main" id="{A945A9C1-CE4F-4607-8BEA-8E15801B7FC1}"/>
                  </a:ext>
                </a:extLst>
              </p:cNvPr>
              <p:cNvSpPr/>
              <p:nvPr/>
            </p:nvSpPr>
            <p:spPr>
              <a:xfrm flipH="1">
                <a:off x="11520423" y="2243212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0" name="Flowchart: Connector 399">
                <a:extLst>
                  <a:ext uri="{FF2B5EF4-FFF2-40B4-BE49-F238E27FC236}">
                    <a16:creationId xmlns:a16="http://schemas.microsoft.com/office/drawing/2014/main" id="{7E2E267B-A996-4681-AFBB-B3396EC122F3}"/>
                  </a:ext>
                </a:extLst>
              </p:cNvPr>
              <p:cNvSpPr/>
              <p:nvPr/>
            </p:nvSpPr>
            <p:spPr>
              <a:xfrm flipH="1">
                <a:off x="11520423" y="2334065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1" name="Flowchart: Connector 400">
                <a:extLst>
                  <a:ext uri="{FF2B5EF4-FFF2-40B4-BE49-F238E27FC236}">
                    <a16:creationId xmlns:a16="http://schemas.microsoft.com/office/drawing/2014/main" id="{DB6D1141-DA07-44E9-9BD8-A62851D3FFE8}"/>
                  </a:ext>
                </a:extLst>
              </p:cNvPr>
              <p:cNvSpPr/>
              <p:nvPr/>
            </p:nvSpPr>
            <p:spPr>
              <a:xfrm flipH="1">
                <a:off x="11520423" y="2424918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2" name="Flowchart: Connector 401">
                <a:extLst>
                  <a:ext uri="{FF2B5EF4-FFF2-40B4-BE49-F238E27FC236}">
                    <a16:creationId xmlns:a16="http://schemas.microsoft.com/office/drawing/2014/main" id="{1DFD5EE2-5BD1-48FD-A77C-03EDBDBF1DC2}"/>
                  </a:ext>
                </a:extLst>
              </p:cNvPr>
              <p:cNvSpPr/>
              <p:nvPr/>
            </p:nvSpPr>
            <p:spPr>
              <a:xfrm flipH="1">
                <a:off x="11520423" y="2515771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3" name="Flowchart: Connector 402">
                <a:extLst>
                  <a:ext uri="{FF2B5EF4-FFF2-40B4-BE49-F238E27FC236}">
                    <a16:creationId xmlns:a16="http://schemas.microsoft.com/office/drawing/2014/main" id="{E9527005-B1E7-478A-82FD-04CEDCF42649}"/>
                  </a:ext>
                </a:extLst>
              </p:cNvPr>
              <p:cNvSpPr/>
              <p:nvPr/>
            </p:nvSpPr>
            <p:spPr>
              <a:xfrm flipH="1">
                <a:off x="11520423" y="2606624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385" name="Group 384">
              <a:extLst>
                <a:ext uri="{FF2B5EF4-FFF2-40B4-BE49-F238E27FC236}">
                  <a16:creationId xmlns:a16="http://schemas.microsoft.com/office/drawing/2014/main" id="{A8971EF1-AE04-44A5-A69B-48D6A2145B26}"/>
                </a:ext>
              </a:extLst>
            </p:cNvPr>
            <p:cNvGrpSpPr/>
            <p:nvPr/>
          </p:nvGrpSpPr>
          <p:grpSpPr>
            <a:xfrm>
              <a:off x="11520423" y="2704852"/>
              <a:ext cx="45719" cy="409131"/>
              <a:chOff x="11520423" y="2243212"/>
              <a:chExt cx="45719" cy="409131"/>
            </a:xfrm>
          </p:grpSpPr>
          <p:sp>
            <p:nvSpPr>
              <p:cNvPr id="394" name="Flowchart: Connector 393">
                <a:extLst>
                  <a:ext uri="{FF2B5EF4-FFF2-40B4-BE49-F238E27FC236}">
                    <a16:creationId xmlns:a16="http://schemas.microsoft.com/office/drawing/2014/main" id="{24044D8F-A4D0-4FAA-B839-DE4B2EDD4F80}"/>
                  </a:ext>
                </a:extLst>
              </p:cNvPr>
              <p:cNvSpPr/>
              <p:nvPr/>
            </p:nvSpPr>
            <p:spPr>
              <a:xfrm flipH="1">
                <a:off x="11520423" y="2243212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5" name="Flowchart: Connector 394">
                <a:extLst>
                  <a:ext uri="{FF2B5EF4-FFF2-40B4-BE49-F238E27FC236}">
                    <a16:creationId xmlns:a16="http://schemas.microsoft.com/office/drawing/2014/main" id="{16EBC0D3-099E-4B4E-8478-A8F661EFCFF0}"/>
                  </a:ext>
                </a:extLst>
              </p:cNvPr>
              <p:cNvSpPr/>
              <p:nvPr/>
            </p:nvSpPr>
            <p:spPr>
              <a:xfrm flipH="1">
                <a:off x="11520423" y="2334065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6" name="Flowchart: Connector 395">
                <a:extLst>
                  <a:ext uri="{FF2B5EF4-FFF2-40B4-BE49-F238E27FC236}">
                    <a16:creationId xmlns:a16="http://schemas.microsoft.com/office/drawing/2014/main" id="{A8073932-4834-49FC-A5D9-C9DF0CEEE1F8}"/>
                  </a:ext>
                </a:extLst>
              </p:cNvPr>
              <p:cNvSpPr/>
              <p:nvPr/>
            </p:nvSpPr>
            <p:spPr>
              <a:xfrm flipH="1">
                <a:off x="11520423" y="2424918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7" name="Flowchart: Connector 396">
                <a:extLst>
                  <a:ext uri="{FF2B5EF4-FFF2-40B4-BE49-F238E27FC236}">
                    <a16:creationId xmlns:a16="http://schemas.microsoft.com/office/drawing/2014/main" id="{AB1E29E9-7DC2-4FBF-84B8-90A8E2893D0E}"/>
                  </a:ext>
                </a:extLst>
              </p:cNvPr>
              <p:cNvSpPr/>
              <p:nvPr/>
            </p:nvSpPr>
            <p:spPr>
              <a:xfrm flipH="1">
                <a:off x="11520423" y="2515771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8" name="Flowchart: Connector 397">
                <a:extLst>
                  <a:ext uri="{FF2B5EF4-FFF2-40B4-BE49-F238E27FC236}">
                    <a16:creationId xmlns:a16="http://schemas.microsoft.com/office/drawing/2014/main" id="{387C1413-4352-49D3-A1F9-0968996F5B3D}"/>
                  </a:ext>
                </a:extLst>
              </p:cNvPr>
              <p:cNvSpPr/>
              <p:nvPr/>
            </p:nvSpPr>
            <p:spPr>
              <a:xfrm flipH="1">
                <a:off x="11520423" y="2606624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386" name="Group 385">
              <a:extLst>
                <a:ext uri="{FF2B5EF4-FFF2-40B4-BE49-F238E27FC236}">
                  <a16:creationId xmlns:a16="http://schemas.microsoft.com/office/drawing/2014/main" id="{936F9980-C47E-4F26-AE52-D4754846E4AE}"/>
                </a:ext>
              </a:extLst>
            </p:cNvPr>
            <p:cNvGrpSpPr/>
            <p:nvPr/>
          </p:nvGrpSpPr>
          <p:grpSpPr>
            <a:xfrm>
              <a:off x="11520423" y="3166200"/>
              <a:ext cx="45719" cy="136572"/>
              <a:chOff x="11520423" y="2243212"/>
              <a:chExt cx="45719" cy="136572"/>
            </a:xfrm>
          </p:grpSpPr>
          <p:sp>
            <p:nvSpPr>
              <p:cNvPr id="387" name="Flowchart: Connector 386">
                <a:extLst>
                  <a:ext uri="{FF2B5EF4-FFF2-40B4-BE49-F238E27FC236}">
                    <a16:creationId xmlns:a16="http://schemas.microsoft.com/office/drawing/2014/main" id="{57494DA3-B85A-494E-A67D-32186ABD316D}"/>
                  </a:ext>
                </a:extLst>
              </p:cNvPr>
              <p:cNvSpPr/>
              <p:nvPr/>
            </p:nvSpPr>
            <p:spPr>
              <a:xfrm flipH="1">
                <a:off x="11520423" y="2243212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3" name="Flowchart: Connector 392">
                <a:extLst>
                  <a:ext uri="{FF2B5EF4-FFF2-40B4-BE49-F238E27FC236}">
                    <a16:creationId xmlns:a16="http://schemas.microsoft.com/office/drawing/2014/main" id="{DED0AA7C-2633-41D5-9ECF-989C7B8D7B1E}"/>
                  </a:ext>
                </a:extLst>
              </p:cNvPr>
              <p:cNvSpPr/>
              <p:nvPr/>
            </p:nvSpPr>
            <p:spPr>
              <a:xfrm flipH="1">
                <a:off x="11520423" y="2334065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68" name="Group 567">
            <a:extLst>
              <a:ext uri="{FF2B5EF4-FFF2-40B4-BE49-F238E27FC236}">
                <a16:creationId xmlns:a16="http://schemas.microsoft.com/office/drawing/2014/main" id="{FDA63E33-C064-4891-9478-4445D9D32C25}"/>
              </a:ext>
            </a:extLst>
          </p:cNvPr>
          <p:cNvGrpSpPr/>
          <p:nvPr/>
        </p:nvGrpSpPr>
        <p:grpSpPr>
          <a:xfrm>
            <a:off x="9089084" y="1510529"/>
            <a:ext cx="100085" cy="1170522"/>
            <a:chOff x="11480718" y="2214018"/>
            <a:chExt cx="125128" cy="1134180"/>
          </a:xfrm>
        </p:grpSpPr>
        <p:grpSp>
          <p:nvGrpSpPr>
            <p:cNvPr id="569" name="Group 568">
              <a:extLst>
                <a:ext uri="{FF2B5EF4-FFF2-40B4-BE49-F238E27FC236}">
                  <a16:creationId xmlns:a16="http://schemas.microsoft.com/office/drawing/2014/main" id="{39F57B58-15BA-4F66-8F6B-ED5289FE3E85}"/>
                </a:ext>
              </a:extLst>
            </p:cNvPr>
            <p:cNvGrpSpPr/>
            <p:nvPr/>
          </p:nvGrpSpPr>
          <p:grpSpPr>
            <a:xfrm>
              <a:off x="11480718" y="2214018"/>
              <a:ext cx="125128" cy="1134180"/>
              <a:chOff x="11480718" y="2214018"/>
              <a:chExt cx="125128" cy="1134180"/>
            </a:xfrm>
          </p:grpSpPr>
          <p:sp>
            <p:nvSpPr>
              <p:cNvPr id="585" name="Rectangle 584">
                <a:extLst>
                  <a:ext uri="{FF2B5EF4-FFF2-40B4-BE49-F238E27FC236}">
                    <a16:creationId xmlns:a16="http://schemas.microsoft.com/office/drawing/2014/main" id="{0E705F91-9EE3-4A64-80AE-2BAD128099FD}"/>
                  </a:ext>
                </a:extLst>
              </p:cNvPr>
              <p:cNvSpPr/>
              <p:nvPr/>
            </p:nvSpPr>
            <p:spPr>
              <a:xfrm>
                <a:off x="11480718" y="2214018"/>
                <a:ext cx="125128" cy="1134180"/>
              </a:xfrm>
              <a:prstGeom prst="rect">
                <a:avLst/>
              </a:prstGeom>
              <a:solidFill>
                <a:srgbClr val="E7E6E6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6" name="Rectangle 585">
                <a:extLst>
                  <a:ext uri="{FF2B5EF4-FFF2-40B4-BE49-F238E27FC236}">
                    <a16:creationId xmlns:a16="http://schemas.microsoft.com/office/drawing/2014/main" id="{51AF3FB1-2EB0-45DE-B295-5F0713172717}"/>
                  </a:ext>
                </a:extLst>
              </p:cNvPr>
              <p:cNvSpPr/>
              <p:nvPr/>
            </p:nvSpPr>
            <p:spPr>
              <a:xfrm>
                <a:off x="11501966" y="2214018"/>
                <a:ext cx="82632" cy="1134180"/>
              </a:xfrm>
              <a:prstGeom prst="rect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570" name="Group 569">
              <a:extLst>
                <a:ext uri="{FF2B5EF4-FFF2-40B4-BE49-F238E27FC236}">
                  <a16:creationId xmlns:a16="http://schemas.microsoft.com/office/drawing/2014/main" id="{26FFCC3B-2D09-4CF6-9D84-34027DCF4B98}"/>
                </a:ext>
              </a:extLst>
            </p:cNvPr>
            <p:cNvGrpSpPr/>
            <p:nvPr/>
          </p:nvGrpSpPr>
          <p:grpSpPr>
            <a:xfrm>
              <a:off x="11520423" y="2243212"/>
              <a:ext cx="45719" cy="409131"/>
              <a:chOff x="11520423" y="2243212"/>
              <a:chExt cx="45719" cy="409131"/>
            </a:xfrm>
          </p:grpSpPr>
          <p:sp>
            <p:nvSpPr>
              <p:cNvPr id="580" name="Flowchart: Connector 579">
                <a:extLst>
                  <a:ext uri="{FF2B5EF4-FFF2-40B4-BE49-F238E27FC236}">
                    <a16:creationId xmlns:a16="http://schemas.microsoft.com/office/drawing/2014/main" id="{7D50B361-7AC0-4776-9BC2-45B463DD6FA7}"/>
                  </a:ext>
                </a:extLst>
              </p:cNvPr>
              <p:cNvSpPr/>
              <p:nvPr/>
            </p:nvSpPr>
            <p:spPr>
              <a:xfrm flipH="1">
                <a:off x="11520423" y="2243212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1" name="Flowchart: Connector 580">
                <a:extLst>
                  <a:ext uri="{FF2B5EF4-FFF2-40B4-BE49-F238E27FC236}">
                    <a16:creationId xmlns:a16="http://schemas.microsoft.com/office/drawing/2014/main" id="{A606F098-77FF-4E68-B90F-D76FB2905A75}"/>
                  </a:ext>
                </a:extLst>
              </p:cNvPr>
              <p:cNvSpPr/>
              <p:nvPr/>
            </p:nvSpPr>
            <p:spPr>
              <a:xfrm flipH="1">
                <a:off x="11520423" y="2334065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2" name="Flowchart: Connector 581">
                <a:extLst>
                  <a:ext uri="{FF2B5EF4-FFF2-40B4-BE49-F238E27FC236}">
                    <a16:creationId xmlns:a16="http://schemas.microsoft.com/office/drawing/2014/main" id="{9AC62F69-5ADC-492F-851E-4B775F2E41F5}"/>
                  </a:ext>
                </a:extLst>
              </p:cNvPr>
              <p:cNvSpPr/>
              <p:nvPr/>
            </p:nvSpPr>
            <p:spPr>
              <a:xfrm flipH="1">
                <a:off x="11520423" y="2424918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3" name="Flowchart: Connector 582">
                <a:extLst>
                  <a:ext uri="{FF2B5EF4-FFF2-40B4-BE49-F238E27FC236}">
                    <a16:creationId xmlns:a16="http://schemas.microsoft.com/office/drawing/2014/main" id="{522BF5F8-14E1-45C8-9181-9FA82089A329}"/>
                  </a:ext>
                </a:extLst>
              </p:cNvPr>
              <p:cNvSpPr/>
              <p:nvPr/>
            </p:nvSpPr>
            <p:spPr>
              <a:xfrm flipH="1">
                <a:off x="11520423" y="2515771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4" name="Flowchart: Connector 583">
                <a:extLst>
                  <a:ext uri="{FF2B5EF4-FFF2-40B4-BE49-F238E27FC236}">
                    <a16:creationId xmlns:a16="http://schemas.microsoft.com/office/drawing/2014/main" id="{8F06ED60-32EA-4BC6-A46D-EE240EC80D26}"/>
                  </a:ext>
                </a:extLst>
              </p:cNvPr>
              <p:cNvSpPr/>
              <p:nvPr/>
            </p:nvSpPr>
            <p:spPr>
              <a:xfrm flipH="1">
                <a:off x="11520423" y="2606624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571" name="Group 570">
              <a:extLst>
                <a:ext uri="{FF2B5EF4-FFF2-40B4-BE49-F238E27FC236}">
                  <a16:creationId xmlns:a16="http://schemas.microsoft.com/office/drawing/2014/main" id="{ADC36A5B-57BE-47F1-A70B-58DA97E8449E}"/>
                </a:ext>
              </a:extLst>
            </p:cNvPr>
            <p:cNvGrpSpPr/>
            <p:nvPr/>
          </p:nvGrpSpPr>
          <p:grpSpPr>
            <a:xfrm>
              <a:off x="11520423" y="2704852"/>
              <a:ext cx="45719" cy="409131"/>
              <a:chOff x="11520423" y="2243212"/>
              <a:chExt cx="45719" cy="409131"/>
            </a:xfrm>
          </p:grpSpPr>
          <p:sp>
            <p:nvSpPr>
              <p:cNvPr id="575" name="Flowchart: Connector 574">
                <a:extLst>
                  <a:ext uri="{FF2B5EF4-FFF2-40B4-BE49-F238E27FC236}">
                    <a16:creationId xmlns:a16="http://schemas.microsoft.com/office/drawing/2014/main" id="{2E49D87D-8DD6-4251-B9B9-B148AAF2A8C8}"/>
                  </a:ext>
                </a:extLst>
              </p:cNvPr>
              <p:cNvSpPr/>
              <p:nvPr/>
            </p:nvSpPr>
            <p:spPr>
              <a:xfrm flipH="1">
                <a:off x="11520423" y="2243212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6" name="Flowchart: Connector 575">
                <a:extLst>
                  <a:ext uri="{FF2B5EF4-FFF2-40B4-BE49-F238E27FC236}">
                    <a16:creationId xmlns:a16="http://schemas.microsoft.com/office/drawing/2014/main" id="{FE529253-A2FD-475F-9B59-EAB0C1345CED}"/>
                  </a:ext>
                </a:extLst>
              </p:cNvPr>
              <p:cNvSpPr/>
              <p:nvPr/>
            </p:nvSpPr>
            <p:spPr>
              <a:xfrm flipH="1">
                <a:off x="11520423" y="2334065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7" name="Flowchart: Connector 576">
                <a:extLst>
                  <a:ext uri="{FF2B5EF4-FFF2-40B4-BE49-F238E27FC236}">
                    <a16:creationId xmlns:a16="http://schemas.microsoft.com/office/drawing/2014/main" id="{3CB0A83A-E254-45E1-AAC8-828CAC5F1744}"/>
                  </a:ext>
                </a:extLst>
              </p:cNvPr>
              <p:cNvSpPr/>
              <p:nvPr/>
            </p:nvSpPr>
            <p:spPr>
              <a:xfrm flipH="1">
                <a:off x="11520423" y="2424918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8" name="Flowchart: Connector 577">
                <a:extLst>
                  <a:ext uri="{FF2B5EF4-FFF2-40B4-BE49-F238E27FC236}">
                    <a16:creationId xmlns:a16="http://schemas.microsoft.com/office/drawing/2014/main" id="{27C725A3-4DCE-4D79-96FE-E442380FEC9A}"/>
                  </a:ext>
                </a:extLst>
              </p:cNvPr>
              <p:cNvSpPr/>
              <p:nvPr/>
            </p:nvSpPr>
            <p:spPr>
              <a:xfrm flipH="1">
                <a:off x="11520423" y="2515771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9" name="Flowchart: Connector 578">
                <a:extLst>
                  <a:ext uri="{FF2B5EF4-FFF2-40B4-BE49-F238E27FC236}">
                    <a16:creationId xmlns:a16="http://schemas.microsoft.com/office/drawing/2014/main" id="{F5A2D135-4E2D-44CA-B332-BB39430823EF}"/>
                  </a:ext>
                </a:extLst>
              </p:cNvPr>
              <p:cNvSpPr/>
              <p:nvPr/>
            </p:nvSpPr>
            <p:spPr>
              <a:xfrm flipH="1">
                <a:off x="11520423" y="2606624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572" name="Group 571">
              <a:extLst>
                <a:ext uri="{FF2B5EF4-FFF2-40B4-BE49-F238E27FC236}">
                  <a16:creationId xmlns:a16="http://schemas.microsoft.com/office/drawing/2014/main" id="{420C7927-1B69-4A0D-BCDA-04DD60F2186B}"/>
                </a:ext>
              </a:extLst>
            </p:cNvPr>
            <p:cNvGrpSpPr/>
            <p:nvPr/>
          </p:nvGrpSpPr>
          <p:grpSpPr>
            <a:xfrm>
              <a:off x="11520423" y="3166200"/>
              <a:ext cx="45719" cy="136572"/>
              <a:chOff x="11520423" y="2243212"/>
              <a:chExt cx="45719" cy="136572"/>
            </a:xfrm>
          </p:grpSpPr>
          <p:sp>
            <p:nvSpPr>
              <p:cNvPr id="573" name="Flowchart: Connector 572">
                <a:extLst>
                  <a:ext uri="{FF2B5EF4-FFF2-40B4-BE49-F238E27FC236}">
                    <a16:creationId xmlns:a16="http://schemas.microsoft.com/office/drawing/2014/main" id="{5F7F61ED-8C75-44F0-B388-8DFF1F7FD9EB}"/>
                  </a:ext>
                </a:extLst>
              </p:cNvPr>
              <p:cNvSpPr/>
              <p:nvPr/>
            </p:nvSpPr>
            <p:spPr>
              <a:xfrm flipH="1">
                <a:off x="11520423" y="2243212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4" name="Flowchart: Connector 573">
                <a:extLst>
                  <a:ext uri="{FF2B5EF4-FFF2-40B4-BE49-F238E27FC236}">
                    <a16:creationId xmlns:a16="http://schemas.microsoft.com/office/drawing/2014/main" id="{01B126F0-4807-491C-85B9-5CD69F136DA0}"/>
                  </a:ext>
                </a:extLst>
              </p:cNvPr>
              <p:cNvSpPr/>
              <p:nvPr/>
            </p:nvSpPr>
            <p:spPr>
              <a:xfrm flipH="1">
                <a:off x="11520423" y="2334065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A5F272F-3C37-4AB2-AE27-3FAF2F2122F6}"/>
              </a:ext>
            </a:extLst>
          </p:cNvPr>
          <p:cNvGrpSpPr/>
          <p:nvPr/>
        </p:nvGrpSpPr>
        <p:grpSpPr>
          <a:xfrm>
            <a:off x="5835493" y="2218299"/>
            <a:ext cx="1284920" cy="1711224"/>
            <a:chOff x="5815359" y="3042950"/>
            <a:chExt cx="1284920" cy="1711224"/>
          </a:xfrm>
        </p:grpSpPr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74DF609A-F0B9-4C9E-A8DB-2EEBD613C4D9}"/>
                </a:ext>
              </a:extLst>
            </p:cNvPr>
            <p:cNvGrpSpPr/>
            <p:nvPr/>
          </p:nvGrpSpPr>
          <p:grpSpPr>
            <a:xfrm>
              <a:off x="6300796" y="3496815"/>
              <a:ext cx="145369" cy="1257359"/>
              <a:chOff x="11480718" y="2214018"/>
              <a:chExt cx="125128" cy="1134180"/>
            </a:xfrm>
          </p:grpSpPr>
          <p:grpSp>
            <p:nvGrpSpPr>
              <p:cNvPr id="219" name="Group 218">
                <a:extLst>
                  <a:ext uri="{FF2B5EF4-FFF2-40B4-BE49-F238E27FC236}">
                    <a16:creationId xmlns:a16="http://schemas.microsoft.com/office/drawing/2014/main" id="{F0A61EB7-0FA1-4B90-997E-8527FC7618AA}"/>
                  </a:ext>
                </a:extLst>
              </p:cNvPr>
              <p:cNvGrpSpPr/>
              <p:nvPr/>
            </p:nvGrpSpPr>
            <p:grpSpPr>
              <a:xfrm>
                <a:off x="11480718" y="2214018"/>
                <a:ext cx="125128" cy="1134180"/>
                <a:chOff x="11480718" y="2214018"/>
                <a:chExt cx="125128" cy="113418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861D0E54-C191-4C50-8AC4-7C58472FD1F5}"/>
                    </a:ext>
                  </a:extLst>
                </p:cNvPr>
                <p:cNvSpPr/>
                <p:nvPr/>
              </p:nvSpPr>
              <p:spPr>
                <a:xfrm>
                  <a:off x="11480718" y="2214018"/>
                  <a:ext cx="125128" cy="1134180"/>
                </a:xfrm>
                <a:prstGeom prst="rect">
                  <a:avLst/>
                </a:prstGeom>
                <a:solidFill>
                  <a:srgbClr val="E7E6E6">
                    <a:lumMod val="5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36" name="Rectangle 235">
                  <a:extLst>
                    <a:ext uri="{FF2B5EF4-FFF2-40B4-BE49-F238E27FC236}">
                      <a16:creationId xmlns:a16="http://schemas.microsoft.com/office/drawing/2014/main" id="{C71FA2F5-E44C-43EE-BB2E-F1403D8D139B}"/>
                    </a:ext>
                  </a:extLst>
                </p:cNvPr>
                <p:cNvSpPr/>
                <p:nvPr/>
              </p:nvSpPr>
              <p:spPr>
                <a:xfrm>
                  <a:off x="11501966" y="2214018"/>
                  <a:ext cx="82632" cy="1134180"/>
                </a:xfrm>
                <a:prstGeom prst="rect">
                  <a:avLst/>
                </a:prstGeom>
                <a:solidFill>
                  <a:sysClr val="windowText" lastClr="000000">
                    <a:lumMod val="65000"/>
                    <a:lumOff val="3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0" name="Group 219">
                <a:extLst>
                  <a:ext uri="{FF2B5EF4-FFF2-40B4-BE49-F238E27FC236}">
                    <a16:creationId xmlns:a16="http://schemas.microsoft.com/office/drawing/2014/main" id="{543A6307-2133-487A-81DD-F1085A264240}"/>
                  </a:ext>
                </a:extLst>
              </p:cNvPr>
              <p:cNvGrpSpPr/>
              <p:nvPr/>
            </p:nvGrpSpPr>
            <p:grpSpPr>
              <a:xfrm>
                <a:off x="11520423" y="2243212"/>
                <a:ext cx="45719" cy="409131"/>
                <a:chOff x="11520423" y="2243212"/>
                <a:chExt cx="45719" cy="409131"/>
              </a:xfrm>
            </p:grpSpPr>
            <p:sp>
              <p:nvSpPr>
                <p:cNvPr id="230" name="Flowchart: Connector 229">
                  <a:extLst>
                    <a:ext uri="{FF2B5EF4-FFF2-40B4-BE49-F238E27FC236}">
                      <a16:creationId xmlns:a16="http://schemas.microsoft.com/office/drawing/2014/main" id="{5B68BE17-BAC1-46D9-9145-965203CFE267}"/>
                    </a:ext>
                  </a:extLst>
                </p:cNvPr>
                <p:cNvSpPr/>
                <p:nvPr/>
              </p:nvSpPr>
              <p:spPr>
                <a:xfrm flipH="1">
                  <a:off x="11520423" y="2243212"/>
                  <a:ext cx="45719" cy="45719"/>
                </a:xfrm>
                <a:prstGeom prst="flowChartConnector">
                  <a:avLst/>
                </a:pr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31" name="Flowchart: Connector 230">
                  <a:extLst>
                    <a:ext uri="{FF2B5EF4-FFF2-40B4-BE49-F238E27FC236}">
                      <a16:creationId xmlns:a16="http://schemas.microsoft.com/office/drawing/2014/main" id="{25D9FC6C-FA72-4A22-A856-7A07802B797D}"/>
                    </a:ext>
                  </a:extLst>
                </p:cNvPr>
                <p:cNvSpPr/>
                <p:nvPr/>
              </p:nvSpPr>
              <p:spPr>
                <a:xfrm flipH="1">
                  <a:off x="11520423" y="2334065"/>
                  <a:ext cx="45719" cy="45719"/>
                </a:xfrm>
                <a:prstGeom prst="flowChartConnector">
                  <a:avLst/>
                </a:pr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lowchart: Connector 231">
                  <a:extLst>
                    <a:ext uri="{FF2B5EF4-FFF2-40B4-BE49-F238E27FC236}">
                      <a16:creationId xmlns:a16="http://schemas.microsoft.com/office/drawing/2014/main" id="{E71365A4-D789-4F60-AF27-6D05AFC00643}"/>
                    </a:ext>
                  </a:extLst>
                </p:cNvPr>
                <p:cNvSpPr/>
                <p:nvPr/>
              </p:nvSpPr>
              <p:spPr>
                <a:xfrm flipH="1">
                  <a:off x="11520423" y="2424918"/>
                  <a:ext cx="45719" cy="45719"/>
                </a:xfrm>
                <a:prstGeom prst="flowChartConnector">
                  <a:avLst/>
                </a:pr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lowchart: Connector 232">
                  <a:extLst>
                    <a:ext uri="{FF2B5EF4-FFF2-40B4-BE49-F238E27FC236}">
                      <a16:creationId xmlns:a16="http://schemas.microsoft.com/office/drawing/2014/main" id="{F137C087-3E86-4816-8DB8-06CCC202F1A0}"/>
                    </a:ext>
                  </a:extLst>
                </p:cNvPr>
                <p:cNvSpPr/>
                <p:nvPr/>
              </p:nvSpPr>
              <p:spPr>
                <a:xfrm flipH="1">
                  <a:off x="11520423" y="2515771"/>
                  <a:ext cx="45719" cy="45719"/>
                </a:xfrm>
                <a:prstGeom prst="flowChartConnector">
                  <a:avLst/>
                </a:pr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34" name="Flowchart: Connector 233">
                  <a:extLst>
                    <a:ext uri="{FF2B5EF4-FFF2-40B4-BE49-F238E27FC236}">
                      <a16:creationId xmlns:a16="http://schemas.microsoft.com/office/drawing/2014/main" id="{549F638A-59CA-4062-A9C2-2E64E08A7966}"/>
                    </a:ext>
                  </a:extLst>
                </p:cNvPr>
                <p:cNvSpPr/>
                <p:nvPr/>
              </p:nvSpPr>
              <p:spPr>
                <a:xfrm flipH="1">
                  <a:off x="11520423" y="2606624"/>
                  <a:ext cx="45719" cy="45719"/>
                </a:xfrm>
                <a:prstGeom prst="flowChartConnector">
                  <a:avLst/>
                </a:pr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1" name="Group 220">
                <a:extLst>
                  <a:ext uri="{FF2B5EF4-FFF2-40B4-BE49-F238E27FC236}">
                    <a16:creationId xmlns:a16="http://schemas.microsoft.com/office/drawing/2014/main" id="{897AB60C-688C-4365-A961-F0C3148F8ACA}"/>
                  </a:ext>
                </a:extLst>
              </p:cNvPr>
              <p:cNvGrpSpPr/>
              <p:nvPr/>
            </p:nvGrpSpPr>
            <p:grpSpPr>
              <a:xfrm>
                <a:off x="11520423" y="2704852"/>
                <a:ext cx="45719" cy="409131"/>
                <a:chOff x="11520423" y="2243212"/>
                <a:chExt cx="45719" cy="409131"/>
              </a:xfrm>
            </p:grpSpPr>
            <p:sp>
              <p:nvSpPr>
                <p:cNvPr id="225" name="Flowchart: Connector 224">
                  <a:extLst>
                    <a:ext uri="{FF2B5EF4-FFF2-40B4-BE49-F238E27FC236}">
                      <a16:creationId xmlns:a16="http://schemas.microsoft.com/office/drawing/2014/main" id="{BA402AE2-8972-4A0F-9941-8ED12FD98B75}"/>
                    </a:ext>
                  </a:extLst>
                </p:cNvPr>
                <p:cNvSpPr/>
                <p:nvPr/>
              </p:nvSpPr>
              <p:spPr>
                <a:xfrm flipH="1">
                  <a:off x="11520423" y="2243212"/>
                  <a:ext cx="45719" cy="45719"/>
                </a:xfrm>
                <a:prstGeom prst="flowChartConnector">
                  <a:avLst/>
                </a:pr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6" name="Flowchart: Connector 225">
                  <a:extLst>
                    <a:ext uri="{FF2B5EF4-FFF2-40B4-BE49-F238E27FC236}">
                      <a16:creationId xmlns:a16="http://schemas.microsoft.com/office/drawing/2014/main" id="{10736F67-EB2A-4DCB-B224-A1B38F5BF350}"/>
                    </a:ext>
                  </a:extLst>
                </p:cNvPr>
                <p:cNvSpPr/>
                <p:nvPr/>
              </p:nvSpPr>
              <p:spPr>
                <a:xfrm flipH="1">
                  <a:off x="11520423" y="2334065"/>
                  <a:ext cx="45719" cy="45719"/>
                </a:xfrm>
                <a:prstGeom prst="flowChartConnector">
                  <a:avLst/>
                </a:pr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7" name="Flowchart: Connector 226">
                  <a:extLst>
                    <a:ext uri="{FF2B5EF4-FFF2-40B4-BE49-F238E27FC236}">
                      <a16:creationId xmlns:a16="http://schemas.microsoft.com/office/drawing/2014/main" id="{DC6EF7A2-3D7A-4119-96A4-027C46F32D4F}"/>
                    </a:ext>
                  </a:extLst>
                </p:cNvPr>
                <p:cNvSpPr/>
                <p:nvPr/>
              </p:nvSpPr>
              <p:spPr>
                <a:xfrm flipH="1">
                  <a:off x="11520423" y="2424918"/>
                  <a:ext cx="45719" cy="45719"/>
                </a:xfrm>
                <a:prstGeom prst="flowChartConnector">
                  <a:avLst/>
                </a:pr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8" name="Flowchart: Connector 227">
                  <a:extLst>
                    <a:ext uri="{FF2B5EF4-FFF2-40B4-BE49-F238E27FC236}">
                      <a16:creationId xmlns:a16="http://schemas.microsoft.com/office/drawing/2014/main" id="{D7096096-A96A-4375-8BA8-6E06A7334B93}"/>
                    </a:ext>
                  </a:extLst>
                </p:cNvPr>
                <p:cNvSpPr/>
                <p:nvPr/>
              </p:nvSpPr>
              <p:spPr>
                <a:xfrm flipH="1">
                  <a:off x="11520423" y="2515771"/>
                  <a:ext cx="45719" cy="45719"/>
                </a:xfrm>
                <a:prstGeom prst="flowChartConnector">
                  <a:avLst/>
                </a:pr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9" name="Flowchart: Connector 228">
                  <a:extLst>
                    <a:ext uri="{FF2B5EF4-FFF2-40B4-BE49-F238E27FC236}">
                      <a16:creationId xmlns:a16="http://schemas.microsoft.com/office/drawing/2014/main" id="{4279F9D5-A000-4A13-A3CF-B7C96A32E700}"/>
                    </a:ext>
                  </a:extLst>
                </p:cNvPr>
                <p:cNvSpPr/>
                <p:nvPr/>
              </p:nvSpPr>
              <p:spPr>
                <a:xfrm flipH="1">
                  <a:off x="11520423" y="2606624"/>
                  <a:ext cx="45719" cy="45719"/>
                </a:xfrm>
                <a:prstGeom prst="flowChartConnector">
                  <a:avLst/>
                </a:pr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2" name="Group 221">
                <a:extLst>
                  <a:ext uri="{FF2B5EF4-FFF2-40B4-BE49-F238E27FC236}">
                    <a16:creationId xmlns:a16="http://schemas.microsoft.com/office/drawing/2014/main" id="{286B7362-5F51-4CC3-8085-EBD40CA7DACC}"/>
                  </a:ext>
                </a:extLst>
              </p:cNvPr>
              <p:cNvGrpSpPr/>
              <p:nvPr/>
            </p:nvGrpSpPr>
            <p:grpSpPr>
              <a:xfrm>
                <a:off x="11520423" y="3166200"/>
                <a:ext cx="45719" cy="136572"/>
                <a:chOff x="11520423" y="2243212"/>
                <a:chExt cx="45719" cy="136572"/>
              </a:xfrm>
            </p:grpSpPr>
            <p:sp>
              <p:nvSpPr>
                <p:cNvPr id="223" name="Flowchart: Connector 222">
                  <a:extLst>
                    <a:ext uri="{FF2B5EF4-FFF2-40B4-BE49-F238E27FC236}">
                      <a16:creationId xmlns:a16="http://schemas.microsoft.com/office/drawing/2014/main" id="{538AE813-EBE3-4F37-A306-B972EC69EE8A}"/>
                    </a:ext>
                  </a:extLst>
                </p:cNvPr>
                <p:cNvSpPr/>
                <p:nvPr/>
              </p:nvSpPr>
              <p:spPr>
                <a:xfrm flipH="1">
                  <a:off x="11520423" y="2243212"/>
                  <a:ext cx="45719" cy="45719"/>
                </a:xfrm>
                <a:prstGeom prst="flowChartConnector">
                  <a:avLst/>
                </a:pr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4" name="Flowchart: Connector 223">
                  <a:extLst>
                    <a:ext uri="{FF2B5EF4-FFF2-40B4-BE49-F238E27FC236}">
                      <a16:creationId xmlns:a16="http://schemas.microsoft.com/office/drawing/2014/main" id="{198023DA-4879-4330-B059-B33E8744023F}"/>
                    </a:ext>
                  </a:extLst>
                </p:cNvPr>
                <p:cNvSpPr/>
                <p:nvPr/>
              </p:nvSpPr>
              <p:spPr>
                <a:xfrm flipH="1">
                  <a:off x="11520423" y="2334065"/>
                  <a:ext cx="45719" cy="45719"/>
                </a:xfrm>
                <a:prstGeom prst="flowChartConnector">
                  <a:avLst/>
                </a:pr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CF7B4337-13CE-4F36-A707-9D78893A9C34}"/>
                </a:ext>
              </a:extLst>
            </p:cNvPr>
            <p:cNvGrpSpPr/>
            <p:nvPr/>
          </p:nvGrpSpPr>
          <p:grpSpPr>
            <a:xfrm>
              <a:off x="5815359" y="3042950"/>
              <a:ext cx="1284920" cy="474731"/>
              <a:chOff x="9756510" y="1611086"/>
              <a:chExt cx="1362372" cy="511629"/>
            </a:xfrm>
            <a:solidFill>
              <a:srgbClr val="00444D"/>
            </a:solidFill>
          </p:grpSpPr>
          <p:sp>
            <p:nvSpPr>
              <p:cNvPr id="217" name="Arrow: Pentagon 216">
                <a:extLst>
                  <a:ext uri="{FF2B5EF4-FFF2-40B4-BE49-F238E27FC236}">
                    <a16:creationId xmlns:a16="http://schemas.microsoft.com/office/drawing/2014/main" id="{ECB19204-40EF-4899-B67F-FCE8A5303181}"/>
                  </a:ext>
                </a:extLst>
              </p:cNvPr>
              <p:cNvSpPr/>
              <p:nvPr/>
            </p:nvSpPr>
            <p:spPr>
              <a:xfrm>
                <a:off x="9756510" y="1611086"/>
                <a:ext cx="1362372" cy="511629"/>
              </a:xfrm>
              <a:prstGeom prst="homePlat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Log into Florida PALM</a:t>
                </a:r>
              </a:p>
            </p:txBody>
          </p:sp>
          <p:sp>
            <p:nvSpPr>
              <p:cNvPr id="218" name="Arrow: Pentagon 217">
                <a:extLst>
                  <a:ext uri="{FF2B5EF4-FFF2-40B4-BE49-F238E27FC236}">
                    <a16:creationId xmlns:a16="http://schemas.microsoft.com/office/drawing/2014/main" id="{FA5CE8F0-4D9E-4FA1-A626-743BA5AB4FA6}"/>
                  </a:ext>
                </a:extLst>
              </p:cNvPr>
              <p:cNvSpPr/>
              <p:nvPr/>
            </p:nvSpPr>
            <p:spPr>
              <a:xfrm>
                <a:off x="9786487" y="1638299"/>
                <a:ext cx="1280644" cy="435429"/>
              </a:xfrm>
              <a:prstGeom prst="homePlate">
                <a:avLst/>
              </a:prstGeom>
              <a:noFill/>
              <a:ln w="1270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609" name="Oval 608">
            <a:extLst>
              <a:ext uri="{FF2B5EF4-FFF2-40B4-BE49-F238E27FC236}">
                <a16:creationId xmlns:a16="http://schemas.microsoft.com/office/drawing/2014/main" id="{A85F8193-6E11-4FBF-82D2-91632B6CF287}"/>
              </a:ext>
            </a:extLst>
          </p:cNvPr>
          <p:cNvSpPr/>
          <p:nvPr/>
        </p:nvSpPr>
        <p:spPr>
          <a:xfrm>
            <a:off x="11002812" y="4298604"/>
            <a:ext cx="416316" cy="69855"/>
          </a:xfrm>
          <a:prstGeom prst="ellipse">
            <a:avLst/>
          </a:prstGeom>
          <a:solidFill>
            <a:sysClr val="window" lastClr="FFFFFF">
              <a:lumMod val="5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46" name="Group 545">
            <a:extLst>
              <a:ext uri="{FF2B5EF4-FFF2-40B4-BE49-F238E27FC236}">
                <a16:creationId xmlns:a16="http://schemas.microsoft.com/office/drawing/2014/main" id="{7C4E7B53-65C6-49D2-9B9C-32E4EF945854}"/>
              </a:ext>
            </a:extLst>
          </p:cNvPr>
          <p:cNvGrpSpPr/>
          <p:nvPr/>
        </p:nvGrpSpPr>
        <p:grpSpPr>
          <a:xfrm>
            <a:off x="11312821" y="2936020"/>
            <a:ext cx="118014" cy="1052385"/>
            <a:chOff x="11480718" y="2214018"/>
            <a:chExt cx="125128" cy="1134180"/>
          </a:xfrm>
        </p:grpSpPr>
        <p:grpSp>
          <p:nvGrpSpPr>
            <p:cNvPr id="547" name="Group 546">
              <a:extLst>
                <a:ext uri="{FF2B5EF4-FFF2-40B4-BE49-F238E27FC236}">
                  <a16:creationId xmlns:a16="http://schemas.microsoft.com/office/drawing/2014/main" id="{BE18DC01-BE0A-4379-9C28-873AB32BD543}"/>
                </a:ext>
              </a:extLst>
            </p:cNvPr>
            <p:cNvGrpSpPr/>
            <p:nvPr/>
          </p:nvGrpSpPr>
          <p:grpSpPr>
            <a:xfrm>
              <a:off x="11480718" y="2214018"/>
              <a:ext cx="125128" cy="1134180"/>
              <a:chOff x="11480718" y="2214018"/>
              <a:chExt cx="125128" cy="1134180"/>
            </a:xfrm>
          </p:grpSpPr>
          <p:sp>
            <p:nvSpPr>
              <p:cNvPr id="563" name="Rectangle 562">
                <a:extLst>
                  <a:ext uri="{FF2B5EF4-FFF2-40B4-BE49-F238E27FC236}">
                    <a16:creationId xmlns:a16="http://schemas.microsoft.com/office/drawing/2014/main" id="{652CA490-AC23-447C-9D4D-A8B7B2CB42C5}"/>
                  </a:ext>
                </a:extLst>
              </p:cNvPr>
              <p:cNvSpPr/>
              <p:nvPr/>
            </p:nvSpPr>
            <p:spPr>
              <a:xfrm>
                <a:off x="11480718" y="2214018"/>
                <a:ext cx="125128" cy="1134180"/>
              </a:xfrm>
              <a:prstGeom prst="rect">
                <a:avLst/>
              </a:prstGeom>
              <a:solidFill>
                <a:srgbClr val="E7E6E6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4" name="Rectangle 563">
                <a:extLst>
                  <a:ext uri="{FF2B5EF4-FFF2-40B4-BE49-F238E27FC236}">
                    <a16:creationId xmlns:a16="http://schemas.microsoft.com/office/drawing/2014/main" id="{3705EBC3-C476-4E21-94D5-A2EEEB69852F}"/>
                  </a:ext>
                </a:extLst>
              </p:cNvPr>
              <p:cNvSpPr/>
              <p:nvPr/>
            </p:nvSpPr>
            <p:spPr>
              <a:xfrm>
                <a:off x="11501966" y="2214018"/>
                <a:ext cx="82632" cy="1134180"/>
              </a:xfrm>
              <a:prstGeom prst="rect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548" name="Group 547">
              <a:extLst>
                <a:ext uri="{FF2B5EF4-FFF2-40B4-BE49-F238E27FC236}">
                  <a16:creationId xmlns:a16="http://schemas.microsoft.com/office/drawing/2014/main" id="{22D92D8E-E020-4E37-B5B2-0AF8C185820C}"/>
                </a:ext>
              </a:extLst>
            </p:cNvPr>
            <p:cNvGrpSpPr/>
            <p:nvPr/>
          </p:nvGrpSpPr>
          <p:grpSpPr>
            <a:xfrm>
              <a:off x="11520423" y="2243212"/>
              <a:ext cx="45719" cy="409131"/>
              <a:chOff x="11520423" y="2243212"/>
              <a:chExt cx="45719" cy="409131"/>
            </a:xfrm>
          </p:grpSpPr>
          <p:sp>
            <p:nvSpPr>
              <p:cNvPr id="558" name="Flowchart: Connector 557">
                <a:extLst>
                  <a:ext uri="{FF2B5EF4-FFF2-40B4-BE49-F238E27FC236}">
                    <a16:creationId xmlns:a16="http://schemas.microsoft.com/office/drawing/2014/main" id="{77EEB929-60AF-46B9-BA95-A590EC021012}"/>
                  </a:ext>
                </a:extLst>
              </p:cNvPr>
              <p:cNvSpPr/>
              <p:nvPr/>
            </p:nvSpPr>
            <p:spPr>
              <a:xfrm flipH="1">
                <a:off x="11520423" y="2243212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9" name="Flowchart: Connector 558">
                <a:extLst>
                  <a:ext uri="{FF2B5EF4-FFF2-40B4-BE49-F238E27FC236}">
                    <a16:creationId xmlns:a16="http://schemas.microsoft.com/office/drawing/2014/main" id="{7E315190-BD6C-4E4F-A25E-60B8ACD26EC5}"/>
                  </a:ext>
                </a:extLst>
              </p:cNvPr>
              <p:cNvSpPr/>
              <p:nvPr/>
            </p:nvSpPr>
            <p:spPr>
              <a:xfrm flipH="1">
                <a:off x="11520423" y="2334065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0" name="Flowchart: Connector 559">
                <a:extLst>
                  <a:ext uri="{FF2B5EF4-FFF2-40B4-BE49-F238E27FC236}">
                    <a16:creationId xmlns:a16="http://schemas.microsoft.com/office/drawing/2014/main" id="{CE374608-BF97-4B30-8187-1B0AAF309735}"/>
                  </a:ext>
                </a:extLst>
              </p:cNvPr>
              <p:cNvSpPr/>
              <p:nvPr/>
            </p:nvSpPr>
            <p:spPr>
              <a:xfrm flipH="1">
                <a:off x="11520423" y="2424918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1" name="Flowchart: Connector 560">
                <a:extLst>
                  <a:ext uri="{FF2B5EF4-FFF2-40B4-BE49-F238E27FC236}">
                    <a16:creationId xmlns:a16="http://schemas.microsoft.com/office/drawing/2014/main" id="{0C15B8EF-98E9-486A-846E-05D891C36580}"/>
                  </a:ext>
                </a:extLst>
              </p:cNvPr>
              <p:cNvSpPr/>
              <p:nvPr/>
            </p:nvSpPr>
            <p:spPr>
              <a:xfrm flipH="1">
                <a:off x="11520423" y="2515771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2" name="Flowchart: Connector 561">
                <a:extLst>
                  <a:ext uri="{FF2B5EF4-FFF2-40B4-BE49-F238E27FC236}">
                    <a16:creationId xmlns:a16="http://schemas.microsoft.com/office/drawing/2014/main" id="{BB4FE0EE-1788-42BC-899D-8C7E97107B03}"/>
                  </a:ext>
                </a:extLst>
              </p:cNvPr>
              <p:cNvSpPr/>
              <p:nvPr/>
            </p:nvSpPr>
            <p:spPr>
              <a:xfrm flipH="1">
                <a:off x="11520423" y="2606624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549" name="Group 548">
              <a:extLst>
                <a:ext uri="{FF2B5EF4-FFF2-40B4-BE49-F238E27FC236}">
                  <a16:creationId xmlns:a16="http://schemas.microsoft.com/office/drawing/2014/main" id="{B7AF7CF2-54CA-4468-980E-A1F6342D6E44}"/>
                </a:ext>
              </a:extLst>
            </p:cNvPr>
            <p:cNvGrpSpPr/>
            <p:nvPr/>
          </p:nvGrpSpPr>
          <p:grpSpPr>
            <a:xfrm>
              <a:off x="11520423" y="2704852"/>
              <a:ext cx="45719" cy="409131"/>
              <a:chOff x="11520423" y="2243212"/>
              <a:chExt cx="45719" cy="409131"/>
            </a:xfrm>
          </p:grpSpPr>
          <p:sp>
            <p:nvSpPr>
              <p:cNvPr id="553" name="Flowchart: Connector 552">
                <a:extLst>
                  <a:ext uri="{FF2B5EF4-FFF2-40B4-BE49-F238E27FC236}">
                    <a16:creationId xmlns:a16="http://schemas.microsoft.com/office/drawing/2014/main" id="{BCB726ED-70FC-4D91-A797-B885EFD1C51D}"/>
                  </a:ext>
                </a:extLst>
              </p:cNvPr>
              <p:cNvSpPr/>
              <p:nvPr/>
            </p:nvSpPr>
            <p:spPr>
              <a:xfrm flipH="1">
                <a:off x="11520423" y="2243212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4" name="Flowchart: Connector 553">
                <a:extLst>
                  <a:ext uri="{FF2B5EF4-FFF2-40B4-BE49-F238E27FC236}">
                    <a16:creationId xmlns:a16="http://schemas.microsoft.com/office/drawing/2014/main" id="{DB4FBC0D-375A-4209-9D54-A0A58529667D}"/>
                  </a:ext>
                </a:extLst>
              </p:cNvPr>
              <p:cNvSpPr/>
              <p:nvPr/>
            </p:nvSpPr>
            <p:spPr>
              <a:xfrm flipH="1">
                <a:off x="11520423" y="2334065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5" name="Flowchart: Connector 554">
                <a:extLst>
                  <a:ext uri="{FF2B5EF4-FFF2-40B4-BE49-F238E27FC236}">
                    <a16:creationId xmlns:a16="http://schemas.microsoft.com/office/drawing/2014/main" id="{6AD2F96B-EF68-47EA-B9F8-E77706D0C10E}"/>
                  </a:ext>
                </a:extLst>
              </p:cNvPr>
              <p:cNvSpPr/>
              <p:nvPr/>
            </p:nvSpPr>
            <p:spPr>
              <a:xfrm flipH="1">
                <a:off x="11520423" y="2424918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6" name="Flowchart: Connector 555">
                <a:extLst>
                  <a:ext uri="{FF2B5EF4-FFF2-40B4-BE49-F238E27FC236}">
                    <a16:creationId xmlns:a16="http://schemas.microsoft.com/office/drawing/2014/main" id="{9A62706F-54E7-41D6-8D34-69ECAB86F521}"/>
                  </a:ext>
                </a:extLst>
              </p:cNvPr>
              <p:cNvSpPr/>
              <p:nvPr/>
            </p:nvSpPr>
            <p:spPr>
              <a:xfrm flipH="1">
                <a:off x="11520423" y="2515771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7" name="Flowchart: Connector 556">
                <a:extLst>
                  <a:ext uri="{FF2B5EF4-FFF2-40B4-BE49-F238E27FC236}">
                    <a16:creationId xmlns:a16="http://schemas.microsoft.com/office/drawing/2014/main" id="{297B8392-2863-49DD-9177-7397E9C65C2C}"/>
                  </a:ext>
                </a:extLst>
              </p:cNvPr>
              <p:cNvSpPr/>
              <p:nvPr/>
            </p:nvSpPr>
            <p:spPr>
              <a:xfrm flipH="1">
                <a:off x="11520423" y="2606624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550" name="Group 549">
              <a:extLst>
                <a:ext uri="{FF2B5EF4-FFF2-40B4-BE49-F238E27FC236}">
                  <a16:creationId xmlns:a16="http://schemas.microsoft.com/office/drawing/2014/main" id="{ED7C3681-A8F2-4374-8105-C62C79604794}"/>
                </a:ext>
              </a:extLst>
            </p:cNvPr>
            <p:cNvGrpSpPr/>
            <p:nvPr/>
          </p:nvGrpSpPr>
          <p:grpSpPr>
            <a:xfrm>
              <a:off x="11520423" y="3166200"/>
              <a:ext cx="45719" cy="136572"/>
              <a:chOff x="11520423" y="2243212"/>
              <a:chExt cx="45719" cy="136572"/>
            </a:xfrm>
          </p:grpSpPr>
          <p:sp>
            <p:nvSpPr>
              <p:cNvPr id="551" name="Flowchart: Connector 550">
                <a:extLst>
                  <a:ext uri="{FF2B5EF4-FFF2-40B4-BE49-F238E27FC236}">
                    <a16:creationId xmlns:a16="http://schemas.microsoft.com/office/drawing/2014/main" id="{497570F1-F4DB-4FE1-A698-2AA7FD8B0167}"/>
                  </a:ext>
                </a:extLst>
              </p:cNvPr>
              <p:cNvSpPr/>
              <p:nvPr/>
            </p:nvSpPr>
            <p:spPr>
              <a:xfrm flipH="1">
                <a:off x="11520423" y="2243212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2" name="Flowchart: Connector 551">
                <a:extLst>
                  <a:ext uri="{FF2B5EF4-FFF2-40B4-BE49-F238E27FC236}">
                    <a16:creationId xmlns:a16="http://schemas.microsoft.com/office/drawing/2014/main" id="{29B7EE84-F526-4440-BE74-5EEAF071622E}"/>
                  </a:ext>
                </a:extLst>
              </p:cNvPr>
              <p:cNvSpPr/>
              <p:nvPr/>
            </p:nvSpPr>
            <p:spPr>
              <a:xfrm flipH="1">
                <a:off x="11520423" y="2334065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B851179A-DAEE-45AB-973A-1A0F91ECB41C}"/>
              </a:ext>
            </a:extLst>
          </p:cNvPr>
          <p:cNvGrpSpPr/>
          <p:nvPr/>
        </p:nvGrpSpPr>
        <p:grpSpPr>
          <a:xfrm>
            <a:off x="2269847" y="3130892"/>
            <a:ext cx="145369" cy="1257360"/>
            <a:chOff x="11480718" y="2214018"/>
            <a:chExt cx="125128" cy="1134180"/>
          </a:xfrm>
        </p:grpSpPr>
        <p:grpSp>
          <p:nvGrpSpPr>
            <p:cNvPr id="345" name="Group 344">
              <a:extLst>
                <a:ext uri="{FF2B5EF4-FFF2-40B4-BE49-F238E27FC236}">
                  <a16:creationId xmlns:a16="http://schemas.microsoft.com/office/drawing/2014/main" id="{7C4E44CB-F975-40AB-A163-481F8A6AF4E3}"/>
                </a:ext>
              </a:extLst>
            </p:cNvPr>
            <p:cNvGrpSpPr/>
            <p:nvPr/>
          </p:nvGrpSpPr>
          <p:grpSpPr>
            <a:xfrm>
              <a:off x="11480718" y="2214018"/>
              <a:ext cx="125128" cy="1134180"/>
              <a:chOff x="11480718" y="2214018"/>
              <a:chExt cx="125128" cy="1134180"/>
            </a:xfrm>
          </p:grpSpPr>
          <p:sp>
            <p:nvSpPr>
              <p:cNvPr id="361" name="Rectangle 360">
                <a:extLst>
                  <a:ext uri="{FF2B5EF4-FFF2-40B4-BE49-F238E27FC236}">
                    <a16:creationId xmlns:a16="http://schemas.microsoft.com/office/drawing/2014/main" id="{C3F32CC1-8490-41A2-8A7A-BB2E79D4E5DC}"/>
                  </a:ext>
                </a:extLst>
              </p:cNvPr>
              <p:cNvSpPr/>
              <p:nvPr/>
            </p:nvSpPr>
            <p:spPr>
              <a:xfrm>
                <a:off x="11480718" y="2214018"/>
                <a:ext cx="125128" cy="1134180"/>
              </a:xfrm>
              <a:prstGeom prst="rect">
                <a:avLst/>
              </a:prstGeom>
              <a:solidFill>
                <a:srgbClr val="E7E6E6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2" name="Rectangle 361">
                <a:extLst>
                  <a:ext uri="{FF2B5EF4-FFF2-40B4-BE49-F238E27FC236}">
                    <a16:creationId xmlns:a16="http://schemas.microsoft.com/office/drawing/2014/main" id="{A4F333AB-D9CE-449C-A497-699805E6F6B8}"/>
                  </a:ext>
                </a:extLst>
              </p:cNvPr>
              <p:cNvSpPr/>
              <p:nvPr/>
            </p:nvSpPr>
            <p:spPr>
              <a:xfrm>
                <a:off x="11501966" y="2214018"/>
                <a:ext cx="82632" cy="1134180"/>
              </a:xfrm>
              <a:prstGeom prst="rect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346" name="Group 345">
              <a:extLst>
                <a:ext uri="{FF2B5EF4-FFF2-40B4-BE49-F238E27FC236}">
                  <a16:creationId xmlns:a16="http://schemas.microsoft.com/office/drawing/2014/main" id="{C0053BF4-EEEF-4272-AB25-3F598A0D2748}"/>
                </a:ext>
              </a:extLst>
            </p:cNvPr>
            <p:cNvGrpSpPr/>
            <p:nvPr/>
          </p:nvGrpSpPr>
          <p:grpSpPr>
            <a:xfrm>
              <a:off x="11520423" y="2243212"/>
              <a:ext cx="45719" cy="409131"/>
              <a:chOff x="11520423" y="2243212"/>
              <a:chExt cx="45719" cy="409131"/>
            </a:xfrm>
          </p:grpSpPr>
          <p:sp>
            <p:nvSpPr>
              <p:cNvPr id="356" name="Flowchart: Connector 355">
                <a:extLst>
                  <a:ext uri="{FF2B5EF4-FFF2-40B4-BE49-F238E27FC236}">
                    <a16:creationId xmlns:a16="http://schemas.microsoft.com/office/drawing/2014/main" id="{5F90A51C-1F1C-402E-AA71-9736218879DF}"/>
                  </a:ext>
                </a:extLst>
              </p:cNvPr>
              <p:cNvSpPr/>
              <p:nvPr/>
            </p:nvSpPr>
            <p:spPr>
              <a:xfrm flipH="1">
                <a:off x="11520423" y="2243212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7" name="Flowchart: Connector 356">
                <a:extLst>
                  <a:ext uri="{FF2B5EF4-FFF2-40B4-BE49-F238E27FC236}">
                    <a16:creationId xmlns:a16="http://schemas.microsoft.com/office/drawing/2014/main" id="{CADBFBEF-E973-4BD7-97E9-5C4A21506438}"/>
                  </a:ext>
                </a:extLst>
              </p:cNvPr>
              <p:cNvSpPr/>
              <p:nvPr/>
            </p:nvSpPr>
            <p:spPr>
              <a:xfrm flipH="1">
                <a:off x="11520423" y="2334065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8" name="Flowchart: Connector 357">
                <a:extLst>
                  <a:ext uri="{FF2B5EF4-FFF2-40B4-BE49-F238E27FC236}">
                    <a16:creationId xmlns:a16="http://schemas.microsoft.com/office/drawing/2014/main" id="{6BA0701D-44CB-4605-B56D-D72FDA03A589}"/>
                  </a:ext>
                </a:extLst>
              </p:cNvPr>
              <p:cNvSpPr/>
              <p:nvPr/>
            </p:nvSpPr>
            <p:spPr>
              <a:xfrm flipH="1">
                <a:off x="11520423" y="2424918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9" name="Flowchart: Connector 358">
                <a:extLst>
                  <a:ext uri="{FF2B5EF4-FFF2-40B4-BE49-F238E27FC236}">
                    <a16:creationId xmlns:a16="http://schemas.microsoft.com/office/drawing/2014/main" id="{171A0BF4-4BB4-4CDD-807D-B9809BF5D272}"/>
                  </a:ext>
                </a:extLst>
              </p:cNvPr>
              <p:cNvSpPr/>
              <p:nvPr/>
            </p:nvSpPr>
            <p:spPr>
              <a:xfrm flipH="1">
                <a:off x="11520423" y="2515771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0" name="Flowchart: Connector 359">
                <a:extLst>
                  <a:ext uri="{FF2B5EF4-FFF2-40B4-BE49-F238E27FC236}">
                    <a16:creationId xmlns:a16="http://schemas.microsoft.com/office/drawing/2014/main" id="{101132A2-10B3-4FAD-97AC-FDF4C7032100}"/>
                  </a:ext>
                </a:extLst>
              </p:cNvPr>
              <p:cNvSpPr/>
              <p:nvPr/>
            </p:nvSpPr>
            <p:spPr>
              <a:xfrm flipH="1">
                <a:off x="11520423" y="2606624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347" name="Group 346">
              <a:extLst>
                <a:ext uri="{FF2B5EF4-FFF2-40B4-BE49-F238E27FC236}">
                  <a16:creationId xmlns:a16="http://schemas.microsoft.com/office/drawing/2014/main" id="{15626F55-CCE8-44BC-AACF-AC12BE5AFB7B}"/>
                </a:ext>
              </a:extLst>
            </p:cNvPr>
            <p:cNvGrpSpPr/>
            <p:nvPr/>
          </p:nvGrpSpPr>
          <p:grpSpPr>
            <a:xfrm>
              <a:off x="11520423" y="2704852"/>
              <a:ext cx="45719" cy="409131"/>
              <a:chOff x="11520423" y="2243212"/>
              <a:chExt cx="45719" cy="409131"/>
            </a:xfrm>
          </p:grpSpPr>
          <p:sp>
            <p:nvSpPr>
              <p:cNvPr id="351" name="Flowchart: Connector 350">
                <a:extLst>
                  <a:ext uri="{FF2B5EF4-FFF2-40B4-BE49-F238E27FC236}">
                    <a16:creationId xmlns:a16="http://schemas.microsoft.com/office/drawing/2014/main" id="{0012055A-F3A6-49EE-9FC2-68D7614F75EB}"/>
                  </a:ext>
                </a:extLst>
              </p:cNvPr>
              <p:cNvSpPr/>
              <p:nvPr/>
            </p:nvSpPr>
            <p:spPr>
              <a:xfrm flipH="1">
                <a:off x="11520423" y="2243212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2" name="Flowchart: Connector 351">
                <a:extLst>
                  <a:ext uri="{FF2B5EF4-FFF2-40B4-BE49-F238E27FC236}">
                    <a16:creationId xmlns:a16="http://schemas.microsoft.com/office/drawing/2014/main" id="{31A2F4A4-A168-4F04-9FDC-5B0ED62A2CBD}"/>
                  </a:ext>
                </a:extLst>
              </p:cNvPr>
              <p:cNvSpPr/>
              <p:nvPr/>
            </p:nvSpPr>
            <p:spPr>
              <a:xfrm flipH="1">
                <a:off x="11520423" y="2334065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3" name="Flowchart: Connector 352">
                <a:extLst>
                  <a:ext uri="{FF2B5EF4-FFF2-40B4-BE49-F238E27FC236}">
                    <a16:creationId xmlns:a16="http://schemas.microsoft.com/office/drawing/2014/main" id="{4DFFC980-0CA2-436A-9EFE-AF58399C6FC7}"/>
                  </a:ext>
                </a:extLst>
              </p:cNvPr>
              <p:cNvSpPr/>
              <p:nvPr/>
            </p:nvSpPr>
            <p:spPr>
              <a:xfrm flipH="1">
                <a:off x="11520423" y="2424918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4" name="Flowchart: Connector 353">
                <a:extLst>
                  <a:ext uri="{FF2B5EF4-FFF2-40B4-BE49-F238E27FC236}">
                    <a16:creationId xmlns:a16="http://schemas.microsoft.com/office/drawing/2014/main" id="{B02EE2BB-DDD0-43D8-996B-DDBF547E2C83}"/>
                  </a:ext>
                </a:extLst>
              </p:cNvPr>
              <p:cNvSpPr/>
              <p:nvPr/>
            </p:nvSpPr>
            <p:spPr>
              <a:xfrm flipH="1">
                <a:off x="11520423" y="2515771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5" name="Flowchart: Connector 354">
                <a:extLst>
                  <a:ext uri="{FF2B5EF4-FFF2-40B4-BE49-F238E27FC236}">
                    <a16:creationId xmlns:a16="http://schemas.microsoft.com/office/drawing/2014/main" id="{CF2730BB-2375-4351-8EB1-D367B10D8C64}"/>
                  </a:ext>
                </a:extLst>
              </p:cNvPr>
              <p:cNvSpPr/>
              <p:nvPr/>
            </p:nvSpPr>
            <p:spPr>
              <a:xfrm flipH="1">
                <a:off x="11520423" y="2606624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348" name="Group 347">
              <a:extLst>
                <a:ext uri="{FF2B5EF4-FFF2-40B4-BE49-F238E27FC236}">
                  <a16:creationId xmlns:a16="http://schemas.microsoft.com/office/drawing/2014/main" id="{C834FC49-71F4-4F86-AA19-3B2D8A0FA876}"/>
                </a:ext>
              </a:extLst>
            </p:cNvPr>
            <p:cNvGrpSpPr/>
            <p:nvPr/>
          </p:nvGrpSpPr>
          <p:grpSpPr>
            <a:xfrm>
              <a:off x="11520423" y="3166200"/>
              <a:ext cx="45719" cy="136572"/>
              <a:chOff x="11520423" y="2243212"/>
              <a:chExt cx="45719" cy="136572"/>
            </a:xfrm>
          </p:grpSpPr>
          <p:sp>
            <p:nvSpPr>
              <p:cNvPr id="349" name="Flowchart: Connector 348">
                <a:extLst>
                  <a:ext uri="{FF2B5EF4-FFF2-40B4-BE49-F238E27FC236}">
                    <a16:creationId xmlns:a16="http://schemas.microsoft.com/office/drawing/2014/main" id="{B4E524C5-8919-4D3C-B947-F74A91082D86}"/>
                  </a:ext>
                </a:extLst>
              </p:cNvPr>
              <p:cNvSpPr/>
              <p:nvPr/>
            </p:nvSpPr>
            <p:spPr>
              <a:xfrm flipH="1">
                <a:off x="11520423" y="2243212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0" name="Flowchart: Connector 349">
                <a:extLst>
                  <a:ext uri="{FF2B5EF4-FFF2-40B4-BE49-F238E27FC236}">
                    <a16:creationId xmlns:a16="http://schemas.microsoft.com/office/drawing/2014/main" id="{5C136168-6FF2-4E7B-A553-D00F207A7E28}"/>
                  </a:ext>
                </a:extLst>
              </p:cNvPr>
              <p:cNvSpPr/>
              <p:nvPr/>
            </p:nvSpPr>
            <p:spPr>
              <a:xfrm flipH="1">
                <a:off x="11520423" y="2334065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81426E57-6B0F-414B-A66D-93B755500320}"/>
              </a:ext>
            </a:extLst>
          </p:cNvPr>
          <p:cNvGrpSpPr/>
          <p:nvPr/>
        </p:nvGrpSpPr>
        <p:grpSpPr>
          <a:xfrm>
            <a:off x="-1474895" y="2290823"/>
            <a:ext cx="14509452" cy="2465058"/>
            <a:chOff x="728267" y="2733033"/>
            <a:chExt cx="11546840" cy="2656651"/>
          </a:xfrm>
        </p:grpSpPr>
        <p:grpSp>
          <p:nvGrpSpPr>
            <p:cNvPr id="306" name="Group 305">
              <a:extLst>
                <a:ext uri="{FF2B5EF4-FFF2-40B4-BE49-F238E27FC236}">
                  <a16:creationId xmlns:a16="http://schemas.microsoft.com/office/drawing/2014/main" id="{2E8385FF-A425-4E91-8335-5B13FFDA3A46}"/>
                </a:ext>
              </a:extLst>
            </p:cNvPr>
            <p:cNvGrpSpPr/>
            <p:nvPr/>
          </p:nvGrpSpPr>
          <p:grpSpPr>
            <a:xfrm>
              <a:off x="728267" y="2804746"/>
              <a:ext cx="4312684" cy="2584938"/>
              <a:chOff x="728267" y="2804746"/>
              <a:chExt cx="4312684" cy="2584938"/>
            </a:xfrm>
          </p:grpSpPr>
          <p:grpSp>
            <p:nvGrpSpPr>
              <p:cNvPr id="321" name="Group 320">
                <a:extLst>
                  <a:ext uri="{FF2B5EF4-FFF2-40B4-BE49-F238E27FC236}">
                    <a16:creationId xmlns:a16="http://schemas.microsoft.com/office/drawing/2014/main" id="{061C7E09-4991-4518-ACA3-09CEE3FD96D7}"/>
                  </a:ext>
                </a:extLst>
              </p:cNvPr>
              <p:cNvGrpSpPr/>
              <p:nvPr/>
            </p:nvGrpSpPr>
            <p:grpSpPr>
              <a:xfrm>
                <a:off x="728267" y="2866292"/>
                <a:ext cx="2341225" cy="2523392"/>
                <a:chOff x="728267" y="2866292"/>
                <a:chExt cx="2341225" cy="2523392"/>
              </a:xfrm>
            </p:grpSpPr>
            <p:sp>
              <p:nvSpPr>
                <p:cNvPr id="325" name="Block Arc 324">
                  <a:extLst>
                    <a:ext uri="{FF2B5EF4-FFF2-40B4-BE49-F238E27FC236}">
                      <a16:creationId xmlns:a16="http://schemas.microsoft.com/office/drawing/2014/main" id="{3F5EE33B-7B01-4930-9F7D-3538D6AFD4E8}"/>
                    </a:ext>
                  </a:extLst>
                </p:cNvPr>
                <p:cNvSpPr/>
                <p:nvPr/>
              </p:nvSpPr>
              <p:spPr>
                <a:xfrm>
                  <a:off x="728267" y="2866292"/>
                  <a:ext cx="2341225" cy="2523392"/>
                </a:xfrm>
                <a:prstGeom prst="blockArc">
                  <a:avLst>
                    <a:gd name="adj1" fmla="val 10800000"/>
                    <a:gd name="adj2" fmla="val 0"/>
                    <a:gd name="adj3" fmla="val 28484"/>
                  </a:avLst>
                </a:prstGeom>
                <a:solidFill>
                  <a:srgbClr val="E7E6E6">
                    <a:lumMod val="9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6" name="Arc 325">
                  <a:extLst>
                    <a:ext uri="{FF2B5EF4-FFF2-40B4-BE49-F238E27FC236}">
                      <a16:creationId xmlns:a16="http://schemas.microsoft.com/office/drawing/2014/main" id="{46C848D5-9325-4F84-8AFD-8B4771B3BE66}"/>
                    </a:ext>
                  </a:extLst>
                </p:cNvPr>
                <p:cNvSpPr/>
                <p:nvPr/>
              </p:nvSpPr>
              <p:spPr>
                <a:xfrm>
                  <a:off x="997927" y="3279530"/>
                  <a:ext cx="1945943" cy="1766156"/>
                </a:xfrm>
                <a:prstGeom prst="arc">
                  <a:avLst>
                    <a:gd name="adj1" fmla="val 10886666"/>
                    <a:gd name="adj2" fmla="val 0"/>
                  </a:avLst>
                </a:prstGeom>
                <a:noFill/>
                <a:ln w="76200" cap="flat" cmpd="sng" algn="ctr">
                  <a:solidFill>
                    <a:sysClr val="window" lastClr="FFFFFF"/>
                  </a:solidFill>
                  <a:prstDash val="sysDash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22" name="Group 321">
                <a:extLst>
                  <a:ext uri="{FF2B5EF4-FFF2-40B4-BE49-F238E27FC236}">
                    <a16:creationId xmlns:a16="http://schemas.microsoft.com/office/drawing/2014/main" id="{D37C5BA9-31DE-440B-A0A3-2D43CF684F13}"/>
                  </a:ext>
                </a:extLst>
              </p:cNvPr>
              <p:cNvGrpSpPr/>
              <p:nvPr/>
            </p:nvGrpSpPr>
            <p:grpSpPr>
              <a:xfrm flipV="1">
                <a:off x="2541006" y="2804746"/>
                <a:ext cx="2499945" cy="2523392"/>
                <a:chOff x="726861" y="2866292"/>
                <a:chExt cx="2499945" cy="2523392"/>
              </a:xfrm>
            </p:grpSpPr>
            <p:sp>
              <p:nvSpPr>
                <p:cNvPr id="323" name="Block Arc 322">
                  <a:extLst>
                    <a:ext uri="{FF2B5EF4-FFF2-40B4-BE49-F238E27FC236}">
                      <a16:creationId xmlns:a16="http://schemas.microsoft.com/office/drawing/2014/main" id="{7099CD65-1232-45CA-A880-4963078DF65C}"/>
                    </a:ext>
                  </a:extLst>
                </p:cNvPr>
                <p:cNvSpPr/>
                <p:nvPr/>
              </p:nvSpPr>
              <p:spPr>
                <a:xfrm>
                  <a:off x="726861" y="2866292"/>
                  <a:ext cx="2499945" cy="2523392"/>
                </a:xfrm>
                <a:prstGeom prst="blockArc">
                  <a:avLst>
                    <a:gd name="adj1" fmla="val 10800000"/>
                    <a:gd name="adj2" fmla="val 0"/>
                    <a:gd name="adj3" fmla="val 28484"/>
                  </a:avLst>
                </a:prstGeom>
                <a:solidFill>
                  <a:srgbClr val="E7E6E6">
                    <a:lumMod val="9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4" name="Arc 323">
                  <a:extLst>
                    <a:ext uri="{FF2B5EF4-FFF2-40B4-BE49-F238E27FC236}">
                      <a16:creationId xmlns:a16="http://schemas.microsoft.com/office/drawing/2014/main" id="{84A49811-4E18-477D-96A9-7F34C81EC561}"/>
                    </a:ext>
                  </a:extLst>
                </p:cNvPr>
                <p:cNvSpPr/>
                <p:nvPr/>
              </p:nvSpPr>
              <p:spPr>
                <a:xfrm>
                  <a:off x="1129726" y="3253153"/>
                  <a:ext cx="1811214" cy="1665594"/>
                </a:xfrm>
                <a:prstGeom prst="arc">
                  <a:avLst>
                    <a:gd name="adj1" fmla="val 10763923"/>
                    <a:gd name="adj2" fmla="val 217967"/>
                  </a:avLst>
                </a:prstGeom>
                <a:noFill/>
                <a:ln w="76200" cap="flat" cmpd="sng" algn="ctr">
                  <a:solidFill>
                    <a:sysClr val="window" lastClr="FFFFFF"/>
                  </a:solidFill>
                  <a:prstDash val="sysDash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307" name="Group 306">
              <a:extLst>
                <a:ext uri="{FF2B5EF4-FFF2-40B4-BE49-F238E27FC236}">
                  <a16:creationId xmlns:a16="http://schemas.microsoft.com/office/drawing/2014/main" id="{E7148B5E-0686-4FA3-A17C-24C4665E319B}"/>
                </a:ext>
              </a:extLst>
            </p:cNvPr>
            <p:cNvGrpSpPr/>
            <p:nvPr/>
          </p:nvGrpSpPr>
          <p:grpSpPr>
            <a:xfrm>
              <a:off x="4517568" y="2773972"/>
              <a:ext cx="4149238" cy="2584937"/>
              <a:chOff x="918583" y="2804745"/>
              <a:chExt cx="4149238" cy="2584937"/>
            </a:xfrm>
          </p:grpSpPr>
          <p:grpSp>
            <p:nvGrpSpPr>
              <p:cNvPr id="315" name="Group 314">
                <a:extLst>
                  <a:ext uri="{FF2B5EF4-FFF2-40B4-BE49-F238E27FC236}">
                    <a16:creationId xmlns:a16="http://schemas.microsoft.com/office/drawing/2014/main" id="{27DE93FE-297D-4E22-B4BF-306E21498AFC}"/>
                  </a:ext>
                </a:extLst>
              </p:cNvPr>
              <p:cNvGrpSpPr/>
              <p:nvPr/>
            </p:nvGrpSpPr>
            <p:grpSpPr>
              <a:xfrm>
                <a:off x="918583" y="2866290"/>
                <a:ext cx="2179511" cy="2523392"/>
                <a:chOff x="918583" y="2866290"/>
                <a:chExt cx="2179511" cy="2523392"/>
              </a:xfrm>
            </p:grpSpPr>
            <p:sp>
              <p:nvSpPr>
                <p:cNvPr id="319" name="Block Arc 318">
                  <a:extLst>
                    <a:ext uri="{FF2B5EF4-FFF2-40B4-BE49-F238E27FC236}">
                      <a16:creationId xmlns:a16="http://schemas.microsoft.com/office/drawing/2014/main" id="{F74C53E4-C861-4E49-906B-E9B83D9FCFE4}"/>
                    </a:ext>
                  </a:extLst>
                </p:cNvPr>
                <p:cNvSpPr/>
                <p:nvPr/>
              </p:nvSpPr>
              <p:spPr>
                <a:xfrm>
                  <a:off x="918583" y="2866290"/>
                  <a:ext cx="2179511" cy="2523392"/>
                </a:xfrm>
                <a:prstGeom prst="blockArc">
                  <a:avLst>
                    <a:gd name="adj1" fmla="val 10800000"/>
                    <a:gd name="adj2" fmla="val 0"/>
                    <a:gd name="adj3" fmla="val 28484"/>
                  </a:avLst>
                </a:prstGeom>
                <a:solidFill>
                  <a:srgbClr val="E7E6E6">
                    <a:lumMod val="9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0" name="Arc 319">
                  <a:extLst>
                    <a:ext uri="{FF2B5EF4-FFF2-40B4-BE49-F238E27FC236}">
                      <a16:creationId xmlns:a16="http://schemas.microsoft.com/office/drawing/2014/main" id="{89345C27-0BA0-4F6C-B803-CB19C4421679}"/>
                    </a:ext>
                  </a:extLst>
                </p:cNvPr>
                <p:cNvSpPr/>
                <p:nvPr/>
              </p:nvSpPr>
              <p:spPr>
                <a:xfrm>
                  <a:off x="1156099" y="3275683"/>
                  <a:ext cx="1787771" cy="1770003"/>
                </a:xfrm>
                <a:prstGeom prst="arc">
                  <a:avLst>
                    <a:gd name="adj1" fmla="val 11270402"/>
                    <a:gd name="adj2" fmla="val 0"/>
                  </a:avLst>
                </a:prstGeom>
                <a:noFill/>
                <a:ln w="76200" cap="flat" cmpd="sng" algn="ctr">
                  <a:solidFill>
                    <a:sysClr val="window" lastClr="FFFFFF"/>
                  </a:solidFill>
                  <a:prstDash val="sysDash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16" name="Group 315">
                <a:extLst>
                  <a:ext uri="{FF2B5EF4-FFF2-40B4-BE49-F238E27FC236}">
                    <a16:creationId xmlns:a16="http://schemas.microsoft.com/office/drawing/2014/main" id="{321EBDA7-34F4-431E-8ED5-FBD998C0F1B6}"/>
                  </a:ext>
                </a:extLst>
              </p:cNvPr>
              <p:cNvGrpSpPr/>
              <p:nvPr/>
            </p:nvGrpSpPr>
            <p:grpSpPr>
              <a:xfrm flipV="1">
                <a:off x="2567876" y="2804745"/>
                <a:ext cx="2499945" cy="2523392"/>
                <a:chOff x="753731" y="2866293"/>
                <a:chExt cx="2499945" cy="2523392"/>
              </a:xfrm>
            </p:grpSpPr>
            <p:sp>
              <p:nvSpPr>
                <p:cNvPr id="317" name="Block Arc 316">
                  <a:extLst>
                    <a:ext uri="{FF2B5EF4-FFF2-40B4-BE49-F238E27FC236}">
                      <a16:creationId xmlns:a16="http://schemas.microsoft.com/office/drawing/2014/main" id="{55AE71EE-F785-4ACD-BD6D-32D8968B4279}"/>
                    </a:ext>
                  </a:extLst>
                </p:cNvPr>
                <p:cNvSpPr/>
                <p:nvPr/>
              </p:nvSpPr>
              <p:spPr>
                <a:xfrm>
                  <a:off x="753731" y="2866293"/>
                  <a:ext cx="2499945" cy="2523392"/>
                </a:xfrm>
                <a:prstGeom prst="blockArc">
                  <a:avLst>
                    <a:gd name="adj1" fmla="val 10800000"/>
                    <a:gd name="adj2" fmla="val 0"/>
                    <a:gd name="adj3" fmla="val 28484"/>
                  </a:avLst>
                </a:prstGeom>
                <a:solidFill>
                  <a:srgbClr val="E7E6E6">
                    <a:lumMod val="9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18" name="Arc 317">
                  <a:extLst>
                    <a:ext uri="{FF2B5EF4-FFF2-40B4-BE49-F238E27FC236}">
                      <a16:creationId xmlns:a16="http://schemas.microsoft.com/office/drawing/2014/main" id="{6FF012A1-B810-4558-8427-7984A8D25052}"/>
                    </a:ext>
                  </a:extLst>
                </p:cNvPr>
                <p:cNvSpPr/>
                <p:nvPr/>
              </p:nvSpPr>
              <p:spPr>
                <a:xfrm>
                  <a:off x="1129725" y="3253153"/>
                  <a:ext cx="1811215" cy="1770003"/>
                </a:xfrm>
                <a:prstGeom prst="arc">
                  <a:avLst>
                    <a:gd name="adj1" fmla="val 10763923"/>
                    <a:gd name="adj2" fmla="val 217967"/>
                  </a:avLst>
                </a:prstGeom>
                <a:noFill/>
                <a:ln w="76200" cap="flat" cmpd="sng" algn="ctr">
                  <a:solidFill>
                    <a:sysClr val="window" lastClr="FFFFFF"/>
                  </a:solidFill>
                  <a:prstDash val="sysDash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308" name="Group 307">
              <a:extLst>
                <a:ext uri="{FF2B5EF4-FFF2-40B4-BE49-F238E27FC236}">
                  <a16:creationId xmlns:a16="http://schemas.microsoft.com/office/drawing/2014/main" id="{D1BE338E-ED71-44F9-8939-E5C250AA59EE}"/>
                </a:ext>
              </a:extLst>
            </p:cNvPr>
            <p:cNvGrpSpPr/>
            <p:nvPr/>
          </p:nvGrpSpPr>
          <p:grpSpPr>
            <a:xfrm>
              <a:off x="8157672" y="2733033"/>
              <a:ext cx="4117435" cy="2572818"/>
              <a:chOff x="959702" y="2804746"/>
              <a:chExt cx="4117435" cy="2572818"/>
            </a:xfrm>
          </p:grpSpPr>
          <p:grpSp>
            <p:nvGrpSpPr>
              <p:cNvPr id="309" name="Group 308">
                <a:extLst>
                  <a:ext uri="{FF2B5EF4-FFF2-40B4-BE49-F238E27FC236}">
                    <a16:creationId xmlns:a16="http://schemas.microsoft.com/office/drawing/2014/main" id="{8B056931-8179-46C6-8AF3-44297E256DC1}"/>
                  </a:ext>
                </a:extLst>
              </p:cNvPr>
              <p:cNvGrpSpPr/>
              <p:nvPr/>
            </p:nvGrpSpPr>
            <p:grpSpPr>
              <a:xfrm>
                <a:off x="959702" y="2854172"/>
                <a:ext cx="2156955" cy="2523392"/>
                <a:chOff x="959702" y="2854172"/>
                <a:chExt cx="2156955" cy="2523392"/>
              </a:xfrm>
            </p:grpSpPr>
            <p:sp>
              <p:nvSpPr>
                <p:cNvPr id="313" name="Block Arc 312">
                  <a:extLst>
                    <a:ext uri="{FF2B5EF4-FFF2-40B4-BE49-F238E27FC236}">
                      <a16:creationId xmlns:a16="http://schemas.microsoft.com/office/drawing/2014/main" id="{4671774F-B945-40FF-9F8C-9334A06E1D8F}"/>
                    </a:ext>
                  </a:extLst>
                </p:cNvPr>
                <p:cNvSpPr/>
                <p:nvPr/>
              </p:nvSpPr>
              <p:spPr>
                <a:xfrm>
                  <a:off x="959702" y="2854172"/>
                  <a:ext cx="2156955" cy="2523392"/>
                </a:xfrm>
                <a:prstGeom prst="blockArc">
                  <a:avLst>
                    <a:gd name="adj1" fmla="val 10805202"/>
                    <a:gd name="adj2" fmla="val 0"/>
                    <a:gd name="adj3" fmla="val 28484"/>
                  </a:avLst>
                </a:prstGeom>
                <a:solidFill>
                  <a:srgbClr val="E7E6E6">
                    <a:lumMod val="9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14" name="Arc 313">
                  <a:extLst>
                    <a:ext uri="{FF2B5EF4-FFF2-40B4-BE49-F238E27FC236}">
                      <a16:creationId xmlns:a16="http://schemas.microsoft.com/office/drawing/2014/main" id="{6671E665-B25B-49D9-834C-E6873B867D51}"/>
                    </a:ext>
                  </a:extLst>
                </p:cNvPr>
                <p:cNvSpPr/>
                <p:nvPr/>
              </p:nvSpPr>
              <p:spPr>
                <a:xfrm>
                  <a:off x="1156100" y="3212214"/>
                  <a:ext cx="1787770" cy="1833472"/>
                </a:xfrm>
                <a:prstGeom prst="arc">
                  <a:avLst>
                    <a:gd name="adj1" fmla="val 10886666"/>
                    <a:gd name="adj2" fmla="val 0"/>
                  </a:avLst>
                </a:prstGeom>
                <a:noFill/>
                <a:ln w="76200" cap="flat" cmpd="sng" algn="ctr">
                  <a:solidFill>
                    <a:sysClr val="window" lastClr="FFFFFF"/>
                  </a:solidFill>
                  <a:prstDash val="sysDash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10" name="Group 309">
                <a:extLst>
                  <a:ext uri="{FF2B5EF4-FFF2-40B4-BE49-F238E27FC236}">
                    <a16:creationId xmlns:a16="http://schemas.microsoft.com/office/drawing/2014/main" id="{40AC109D-03E6-4069-9AE3-5827115D2F0F}"/>
                  </a:ext>
                </a:extLst>
              </p:cNvPr>
              <p:cNvGrpSpPr/>
              <p:nvPr/>
            </p:nvGrpSpPr>
            <p:grpSpPr>
              <a:xfrm flipV="1">
                <a:off x="2577192" y="2804746"/>
                <a:ext cx="2499945" cy="2523392"/>
                <a:chOff x="763047" y="2866292"/>
                <a:chExt cx="2499945" cy="2523392"/>
              </a:xfrm>
            </p:grpSpPr>
            <p:sp>
              <p:nvSpPr>
                <p:cNvPr id="311" name="Block Arc 310">
                  <a:extLst>
                    <a:ext uri="{FF2B5EF4-FFF2-40B4-BE49-F238E27FC236}">
                      <a16:creationId xmlns:a16="http://schemas.microsoft.com/office/drawing/2014/main" id="{85AA4CD7-90CF-431D-B9E1-327BAC59CA9C}"/>
                    </a:ext>
                  </a:extLst>
                </p:cNvPr>
                <p:cNvSpPr/>
                <p:nvPr/>
              </p:nvSpPr>
              <p:spPr>
                <a:xfrm>
                  <a:off x="763047" y="2866292"/>
                  <a:ext cx="2499945" cy="2523392"/>
                </a:xfrm>
                <a:prstGeom prst="blockArc">
                  <a:avLst>
                    <a:gd name="adj1" fmla="val 10800000"/>
                    <a:gd name="adj2" fmla="val 0"/>
                    <a:gd name="adj3" fmla="val 28484"/>
                  </a:avLst>
                </a:prstGeom>
                <a:solidFill>
                  <a:srgbClr val="E7E6E6">
                    <a:lumMod val="9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12" name="Arc 311">
                  <a:extLst>
                    <a:ext uri="{FF2B5EF4-FFF2-40B4-BE49-F238E27FC236}">
                      <a16:creationId xmlns:a16="http://schemas.microsoft.com/office/drawing/2014/main" id="{27D9F465-2CD5-4C6D-B8D3-2A389F218B66}"/>
                    </a:ext>
                  </a:extLst>
                </p:cNvPr>
                <p:cNvSpPr/>
                <p:nvPr/>
              </p:nvSpPr>
              <p:spPr>
                <a:xfrm>
                  <a:off x="1129726" y="3253153"/>
                  <a:ext cx="1811214" cy="1665594"/>
                </a:xfrm>
                <a:prstGeom prst="arc">
                  <a:avLst>
                    <a:gd name="adj1" fmla="val 10763923"/>
                    <a:gd name="adj2" fmla="val 217967"/>
                  </a:avLst>
                </a:prstGeom>
                <a:noFill/>
                <a:ln w="76200" cap="flat" cmpd="sng" algn="ctr">
                  <a:solidFill>
                    <a:sysClr val="window" lastClr="FFFFFF"/>
                  </a:solidFill>
                  <a:prstDash val="sysDash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66BA117D-E7A4-488F-8092-87567CB7E00B}"/>
              </a:ext>
            </a:extLst>
          </p:cNvPr>
          <p:cNvGrpSpPr/>
          <p:nvPr/>
        </p:nvGrpSpPr>
        <p:grpSpPr>
          <a:xfrm flipH="1">
            <a:off x="88898" y="1463465"/>
            <a:ext cx="1284920" cy="474731"/>
            <a:chOff x="9650102" y="1611086"/>
            <a:chExt cx="1362372" cy="511629"/>
          </a:xfrm>
          <a:solidFill>
            <a:srgbClr val="008899"/>
          </a:solidFill>
        </p:grpSpPr>
        <p:sp>
          <p:nvSpPr>
            <p:cNvPr id="284" name="Rectangle 70">
              <a:extLst>
                <a:ext uri="{FF2B5EF4-FFF2-40B4-BE49-F238E27FC236}">
                  <a16:creationId xmlns:a16="http://schemas.microsoft.com/office/drawing/2014/main" id="{C92A5502-C7E1-4BC2-A98B-68397DB8AF6A}"/>
                </a:ext>
              </a:extLst>
            </p:cNvPr>
            <p:cNvSpPr/>
            <p:nvPr/>
          </p:nvSpPr>
          <p:spPr>
            <a:xfrm flipH="1">
              <a:off x="9650102" y="1611086"/>
              <a:ext cx="1362372" cy="511629"/>
            </a:xfrm>
            <a:prstGeom prst="homePlat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Assigned Reporting Role</a:t>
              </a:r>
            </a:p>
          </p:txBody>
        </p:sp>
        <p:sp>
          <p:nvSpPr>
            <p:cNvPr id="285" name="Rectangle 71">
              <a:extLst>
                <a:ext uri="{FF2B5EF4-FFF2-40B4-BE49-F238E27FC236}">
                  <a16:creationId xmlns:a16="http://schemas.microsoft.com/office/drawing/2014/main" id="{499DEA07-13B0-4E10-B993-FAC675892300}"/>
                </a:ext>
              </a:extLst>
            </p:cNvPr>
            <p:cNvSpPr/>
            <p:nvPr/>
          </p:nvSpPr>
          <p:spPr>
            <a:xfrm flipH="1">
              <a:off x="9690966" y="1649185"/>
              <a:ext cx="1280644" cy="435429"/>
            </a:xfrm>
            <a:prstGeom prst="homePlat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4205E075-9668-47A5-B739-E62D375AB419}"/>
              </a:ext>
            </a:extLst>
          </p:cNvPr>
          <p:cNvGrpSpPr/>
          <p:nvPr/>
        </p:nvGrpSpPr>
        <p:grpSpPr>
          <a:xfrm>
            <a:off x="1808772" y="2652010"/>
            <a:ext cx="1284920" cy="474731"/>
            <a:chOff x="9650102" y="1611086"/>
            <a:chExt cx="1362372" cy="511629"/>
          </a:xfrm>
          <a:solidFill>
            <a:srgbClr val="3B6D5F"/>
          </a:solidFill>
        </p:grpSpPr>
        <p:sp>
          <p:nvSpPr>
            <p:cNvPr id="259" name="Rectangle 172">
              <a:extLst>
                <a:ext uri="{FF2B5EF4-FFF2-40B4-BE49-F238E27FC236}">
                  <a16:creationId xmlns:a16="http://schemas.microsoft.com/office/drawing/2014/main" id="{F7BD7CE6-3535-47B8-A8E5-D7D241BEE38D}"/>
                </a:ext>
              </a:extLst>
            </p:cNvPr>
            <p:cNvSpPr/>
            <p:nvPr/>
          </p:nvSpPr>
          <p:spPr>
            <a:xfrm>
              <a:off x="9650102" y="1611086"/>
              <a:ext cx="1362372" cy="511629"/>
            </a:xfrm>
            <a:prstGeom prst="homePlate">
              <a:avLst/>
            </a:prstGeom>
            <a:solidFill>
              <a:schemeClr val="bg2">
                <a:lumMod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Review Reports Catalog</a:t>
              </a:r>
            </a:p>
          </p:txBody>
        </p:sp>
        <p:sp>
          <p:nvSpPr>
            <p:cNvPr id="260" name="Rectangle 173">
              <a:extLst>
                <a:ext uri="{FF2B5EF4-FFF2-40B4-BE49-F238E27FC236}">
                  <a16:creationId xmlns:a16="http://schemas.microsoft.com/office/drawing/2014/main" id="{7DEEE5D9-FFC0-4B61-BC70-FBC2C81690F9}"/>
                </a:ext>
              </a:extLst>
            </p:cNvPr>
            <p:cNvSpPr/>
            <p:nvPr/>
          </p:nvSpPr>
          <p:spPr>
            <a:xfrm>
              <a:off x="9680080" y="1638299"/>
              <a:ext cx="1280644" cy="435429"/>
            </a:xfrm>
            <a:prstGeom prst="homePlat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13" name="Graphic 212" descr="Walk">
            <a:extLst>
              <a:ext uri="{FF2B5EF4-FFF2-40B4-BE49-F238E27FC236}">
                <a16:creationId xmlns:a16="http://schemas.microsoft.com/office/drawing/2014/main" id="{4AA29B52-888F-4F73-92DC-BD387A2C21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41942" y="2257168"/>
            <a:ext cx="754145" cy="741937"/>
          </a:xfrm>
          <a:prstGeom prst="rect">
            <a:avLst/>
          </a:prstGeom>
        </p:spPr>
      </p:pic>
      <p:sp>
        <p:nvSpPr>
          <p:cNvPr id="487" name="Arc 486">
            <a:extLst>
              <a:ext uri="{FF2B5EF4-FFF2-40B4-BE49-F238E27FC236}">
                <a16:creationId xmlns:a16="http://schemas.microsoft.com/office/drawing/2014/main" id="{CA924C1E-6B20-4985-A19B-1C47F4362611}"/>
              </a:ext>
            </a:extLst>
          </p:cNvPr>
          <p:cNvSpPr/>
          <p:nvPr/>
        </p:nvSpPr>
        <p:spPr>
          <a:xfrm rot="18729807" flipV="1">
            <a:off x="9747549" y="1311992"/>
            <a:ext cx="1601080" cy="1445891"/>
          </a:xfrm>
          <a:prstGeom prst="arc">
            <a:avLst>
              <a:gd name="adj1" fmla="val 20430945"/>
              <a:gd name="adj2" fmla="val 277455"/>
            </a:avLst>
          </a:prstGeom>
          <a:noFill/>
          <a:ln w="76200" cap="flat" cmpd="sng" algn="ctr">
            <a:solidFill>
              <a:sysClr val="window" lastClr="FFFFFF"/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7CB9A8C6-7455-451E-94D5-AF07BD67010D}"/>
              </a:ext>
            </a:extLst>
          </p:cNvPr>
          <p:cNvGrpSpPr/>
          <p:nvPr/>
        </p:nvGrpSpPr>
        <p:grpSpPr>
          <a:xfrm>
            <a:off x="7501393" y="3235269"/>
            <a:ext cx="1284920" cy="474731"/>
            <a:chOff x="9650102" y="1611085"/>
            <a:chExt cx="1362372" cy="511629"/>
          </a:xfrm>
          <a:solidFill>
            <a:srgbClr val="00B050"/>
          </a:solidFill>
        </p:grpSpPr>
        <p:sp>
          <p:nvSpPr>
            <p:cNvPr id="304" name="Arrow: Pentagon 303">
              <a:extLst>
                <a:ext uri="{FF2B5EF4-FFF2-40B4-BE49-F238E27FC236}">
                  <a16:creationId xmlns:a16="http://schemas.microsoft.com/office/drawing/2014/main" id="{F2BD1F40-1AEB-4FD6-B1D4-55E5054A11C5}"/>
                </a:ext>
              </a:extLst>
            </p:cNvPr>
            <p:cNvSpPr/>
            <p:nvPr/>
          </p:nvSpPr>
          <p:spPr>
            <a:xfrm>
              <a:off x="9650102" y="1611085"/>
              <a:ext cx="1362372" cy="511629"/>
            </a:xfrm>
            <a:prstGeom prst="homePlat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prstClr val="white"/>
                  </a:solidFill>
                  <a:latin typeface="Calibri" panose="020F0502020204030204"/>
                  <a:cs typeface="Arial" panose="020B0604020202020204" pitchFamily="34" charset="0"/>
                </a:rPr>
                <a:t>Create Run Control ID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5" name="Arrow: Pentagon 304">
              <a:extLst>
                <a:ext uri="{FF2B5EF4-FFF2-40B4-BE49-F238E27FC236}">
                  <a16:creationId xmlns:a16="http://schemas.microsoft.com/office/drawing/2014/main" id="{B4D5CB37-F78E-497A-A591-AEA7B88381BC}"/>
                </a:ext>
              </a:extLst>
            </p:cNvPr>
            <p:cNvSpPr/>
            <p:nvPr/>
          </p:nvSpPr>
          <p:spPr>
            <a:xfrm>
              <a:off x="9690966" y="1649185"/>
              <a:ext cx="1280644" cy="435429"/>
            </a:xfrm>
            <a:prstGeom prst="homePlat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88" name="Oval 487">
            <a:extLst>
              <a:ext uri="{FF2B5EF4-FFF2-40B4-BE49-F238E27FC236}">
                <a16:creationId xmlns:a16="http://schemas.microsoft.com/office/drawing/2014/main" id="{5F63C532-0CB2-4C6A-898F-8B738EB68FA1}"/>
              </a:ext>
            </a:extLst>
          </p:cNvPr>
          <p:cNvSpPr/>
          <p:nvPr/>
        </p:nvSpPr>
        <p:spPr>
          <a:xfrm>
            <a:off x="7920383" y="4720058"/>
            <a:ext cx="416316" cy="69855"/>
          </a:xfrm>
          <a:prstGeom prst="ellipse">
            <a:avLst/>
          </a:prstGeom>
          <a:solidFill>
            <a:sysClr val="window" lastClr="FFFFFF">
              <a:lumMod val="5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5056CE92-AFDC-4BEA-A21B-E6E606EC6312}"/>
              </a:ext>
            </a:extLst>
          </p:cNvPr>
          <p:cNvGrpSpPr/>
          <p:nvPr/>
        </p:nvGrpSpPr>
        <p:grpSpPr>
          <a:xfrm>
            <a:off x="7973278" y="3710666"/>
            <a:ext cx="122038" cy="1052385"/>
            <a:chOff x="11480718" y="2214018"/>
            <a:chExt cx="129395" cy="1134180"/>
          </a:xfrm>
        </p:grpSpPr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id="{F34A4884-73B2-4336-B06B-5EF707752DD5}"/>
                </a:ext>
              </a:extLst>
            </p:cNvPr>
            <p:cNvGrpSpPr/>
            <p:nvPr/>
          </p:nvGrpSpPr>
          <p:grpSpPr>
            <a:xfrm>
              <a:off x="11480718" y="2214018"/>
              <a:ext cx="129395" cy="1134180"/>
              <a:chOff x="11480718" y="2214018"/>
              <a:chExt cx="129395" cy="1134180"/>
            </a:xfrm>
          </p:grpSpPr>
          <p:sp>
            <p:nvSpPr>
              <p:cNvPr id="343" name="Rectangle 342">
                <a:extLst>
                  <a:ext uri="{FF2B5EF4-FFF2-40B4-BE49-F238E27FC236}">
                    <a16:creationId xmlns:a16="http://schemas.microsoft.com/office/drawing/2014/main" id="{484A4181-A462-4ED5-BC93-B6B289E79ED9}"/>
                  </a:ext>
                </a:extLst>
              </p:cNvPr>
              <p:cNvSpPr/>
              <p:nvPr/>
            </p:nvSpPr>
            <p:spPr>
              <a:xfrm>
                <a:off x="11480718" y="2214018"/>
                <a:ext cx="125128" cy="1134180"/>
              </a:xfrm>
              <a:prstGeom prst="rect">
                <a:avLst/>
              </a:prstGeom>
              <a:solidFill>
                <a:srgbClr val="E7E6E6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4" name="Rectangle 343">
                <a:extLst>
                  <a:ext uri="{FF2B5EF4-FFF2-40B4-BE49-F238E27FC236}">
                    <a16:creationId xmlns:a16="http://schemas.microsoft.com/office/drawing/2014/main" id="{F6A6AF8F-21F4-4619-AB38-CC0A06C192CC}"/>
                  </a:ext>
                </a:extLst>
              </p:cNvPr>
              <p:cNvSpPr/>
              <p:nvPr/>
            </p:nvSpPr>
            <p:spPr>
              <a:xfrm>
                <a:off x="11527481" y="2214018"/>
                <a:ext cx="82632" cy="1134180"/>
              </a:xfrm>
              <a:prstGeom prst="rect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328" name="Group 327">
              <a:extLst>
                <a:ext uri="{FF2B5EF4-FFF2-40B4-BE49-F238E27FC236}">
                  <a16:creationId xmlns:a16="http://schemas.microsoft.com/office/drawing/2014/main" id="{36FAA37D-AA49-4A97-92B3-A57B5F7A944D}"/>
                </a:ext>
              </a:extLst>
            </p:cNvPr>
            <p:cNvGrpSpPr/>
            <p:nvPr/>
          </p:nvGrpSpPr>
          <p:grpSpPr>
            <a:xfrm>
              <a:off x="11520423" y="2243212"/>
              <a:ext cx="45719" cy="409131"/>
              <a:chOff x="11520423" y="2243212"/>
              <a:chExt cx="45719" cy="409131"/>
            </a:xfrm>
          </p:grpSpPr>
          <p:sp>
            <p:nvSpPr>
              <p:cNvPr id="338" name="Flowchart: Connector 337">
                <a:extLst>
                  <a:ext uri="{FF2B5EF4-FFF2-40B4-BE49-F238E27FC236}">
                    <a16:creationId xmlns:a16="http://schemas.microsoft.com/office/drawing/2014/main" id="{8ED66FC5-91F0-476A-8AC5-0FD699B61E8C}"/>
                  </a:ext>
                </a:extLst>
              </p:cNvPr>
              <p:cNvSpPr/>
              <p:nvPr/>
            </p:nvSpPr>
            <p:spPr>
              <a:xfrm flipH="1">
                <a:off x="11520423" y="2243212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9" name="Flowchart: Connector 338">
                <a:extLst>
                  <a:ext uri="{FF2B5EF4-FFF2-40B4-BE49-F238E27FC236}">
                    <a16:creationId xmlns:a16="http://schemas.microsoft.com/office/drawing/2014/main" id="{F4FC29E2-3AEB-4E68-80C5-C5A32EC604CE}"/>
                  </a:ext>
                </a:extLst>
              </p:cNvPr>
              <p:cNvSpPr/>
              <p:nvPr/>
            </p:nvSpPr>
            <p:spPr>
              <a:xfrm flipH="1">
                <a:off x="11520423" y="2334065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0" name="Flowchart: Connector 339">
                <a:extLst>
                  <a:ext uri="{FF2B5EF4-FFF2-40B4-BE49-F238E27FC236}">
                    <a16:creationId xmlns:a16="http://schemas.microsoft.com/office/drawing/2014/main" id="{0B824311-95EC-489C-A1DB-3BF186DD25C6}"/>
                  </a:ext>
                </a:extLst>
              </p:cNvPr>
              <p:cNvSpPr/>
              <p:nvPr/>
            </p:nvSpPr>
            <p:spPr>
              <a:xfrm flipH="1">
                <a:off x="11520423" y="2424918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1" name="Flowchart: Connector 340">
                <a:extLst>
                  <a:ext uri="{FF2B5EF4-FFF2-40B4-BE49-F238E27FC236}">
                    <a16:creationId xmlns:a16="http://schemas.microsoft.com/office/drawing/2014/main" id="{65B22B59-68F7-459F-AB26-9CA42556846A}"/>
                  </a:ext>
                </a:extLst>
              </p:cNvPr>
              <p:cNvSpPr/>
              <p:nvPr/>
            </p:nvSpPr>
            <p:spPr>
              <a:xfrm flipH="1">
                <a:off x="11520423" y="2515771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2" name="Flowchart: Connector 341">
                <a:extLst>
                  <a:ext uri="{FF2B5EF4-FFF2-40B4-BE49-F238E27FC236}">
                    <a16:creationId xmlns:a16="http://schemas.microsoft.com/office/drawing/2014/main" id="{1EDAFA2C-A132-443B-9323-114ECC5A9D4D}"/>
                  </a:ext>
                </a:extLst>
              </p:cNvPr>
              <p:cNvSpPr/>
              <p:nvPr/>
            </p:nvSpPr>
            <p:spPr>
              <a:xfrm flipH="1">
                <a:off x="11520423" y="2606624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329" name="Group 328">
              <a:extLst>
                <a:ext uri="{FF2B5EF4-FFF2-40B4-BE49-F238E27FC236}">
                  <a16:creationId xmlns:a16="http://schemas.microsoft.com/office/drawing/2014/main" id="{098F99C2-7D4A-4EC4-A9A5-17832BD30B28}"/>
                </a:ext>
              </a:extLst>
            </p:cNvPr>
            <p:cNvGrpSpPr/>
            <p:nvPr/>
          </p:nvGrpSpPr>
          <p:grpSpPr>
            <a:xfrm>
              <a:off x="11520423" y="2704852"/>
              <a:ext cx="45719" cy="409131"/>
              <a:chOff x="11520423" y="2243212"/>
              <a:chExt cx="45719" cy="409131"/>
            </a:xfrm>
          </p:grpSpPr>
          <p:sp>
            <p:nvSpPr>
              <p:cNvPr id="333" name="Flowchart: Connector 332">
                <a:extLst>
                  <a:ext uri="{FF2B5EF4-FFF2-40B4-BE49-F238E27FC236}">
                    <a16:creationId xmlns:a16="http://schemas.microsoft.com/office/drawing/2014/main" id="{274F2830-8E79-447A-BBE2-AFC29ED0992D}"/>
                  </a:ext>
                </a:extLst>
              </p:cNvPr>
              <p:cNvSpPr/>
              <p:nvPr/>
            </p:nvSpPr>
            <p:spPr>
              <a:xfrm flipH="1">
                <a:off x="11520423" y="2243212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4" name="Flowchart: Connector 333">
                <a:extLst>
                  <a:ext uri="{FF2B5EF4-FFF2-40B4-BE49-F238E27FC236}">
                    <a16:creationId xmlns:a16="http://schemas.microsoft.com/office/drawing/2014/main" id="{7E422F59-A438-4B97-A4F3-F5A41F2913EC}"/>
                  </a:ext>
                </a:extLst>
              </p:cNvPr>
              <p:cNvSpPr/>
              <p:nvPr/>
            </p:nvSpPr>
            <p:spPr>
              <a:xfrm flipH="1">
                <a:off x="11520423" y="2334065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5" name="Flowchart: Connector 334">
                <a:extLst>
                  <a:ext uri="{FF2B5EF4-FFF2-40B4-BE49-F238E27FC236}">
                    <a16:creationId xmlns:a16="http://schemas.microsoft.com/office/drawing/2014/main" id="{FEA17AF7-79C2-47C7-B0BD-5054B9B68D2B}"/>
                  </a:ext>
                </a:extLst>
              </p:cNvPr>
              <p:cNvSpPr/>
              <p:nvPr/>
            </p:nvSpPr>
            <p:spPr>
              <a:xfrm flipH="1">
                <a:off x="11520423" y="2424918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6" name="Flowchart: Connector 335">
                <a:extLst>
                  <a:ext uri="{FF2B5EF4-FFF2-40B4-BE49-F238E27FC236}">
                    <a16:creationId xmlns:a16="http://schemas.microsoft.com/office/drawing/2014/main" id="{96B7079B-84AF-427D-97CA-ACD9A50CAEC0}"/>
                  </a:ext>
                </a:extLst>
              </p:cNvPr>
              <p:cNvSpPr/>
              <p:nvPr/>
            </p:nvSpPr>
            <p:spPr>
              <a:xfrm flipH="1">
                <a:off x="11520423" y="2515771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7" name="Flowchart: Connector 336">
                <a:extLst>
                  <a:ext uri="{FF2B5EF4-FFF2-40B4-BE49-F238E27FC236}">
                    <a16:creationId xmlns:a16="http://schemas.microsoft.com/office/drawing/2014/main" id="{85D38998-150D-4A9B-9514-9B1F79E9A994}"/>
                  </a:ext>
                </a:extLst>
              </p:cNvPr>
              <p:cNvSpPr/>
              <p:nvPr/>
            </p:nvSpPr>
            <p:spPr>
              <a:xfrm flipH="1">
                <a:off x="11520423" y="2606624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330" name="Group 329">
              <a:extLst>
                <a:ext uri="{FF2B5EF4-FFF2-40B4-BE49-F238E27FC236}">
                  <a16:creationId xmlns:a16="http://schemas.microsoft.com/office/drawing/2014/main" id="{89435F30-27D7-4844-A740-953C843245CC}"/>
                </a:ext>
              </a:extLst>
            </p:cNvPr>
            <p:cNvGrpSpPr/>
            <p:nvPr/>
          </p:nvGrpSpPr>
          <p:grpSpPr>
            <a:xfrm>
              <a:off x="11520423" y="3166200"/>
              <a:ext cx="45719" cy="136572"/>
              <a:chOff x="11520423" y="2243212"/>
              <a:chExt cx="45719" cy="136572"/>
            </a:xfrm>
          </p:grpSpPr>
          <p:sp>
            <p:nvSpPr>
              <p:cNvPr id="331" name="Flowchart: Connector 330">
                <a:extLst>
                  <a:ext uri="{FF2B5EF4-FFF2-40B4-BE49-F238E27FC236}">
                    <a16:creationId xmlns:a16="http://schemas.microsoft.com/office/drawing/2014/main" id="{197C52E5-1021-4159-890E-1B9CD439510C}"/>
                  </a:ext>
                </a:extLst>
              </p:cNvPr>
              <p:cNvSpPr/>
              <p:nvPr/>
            </p:nvSpPr>
            <p:spPr>
              <a:xfrm flipH="1">
                <a:off x="11520423" y="2243212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2" name="Flowchart: Connector 331">
                <a:extLst>
                  <a:ext uri="{FF2B5EF4-FFF2-40B4-BE49-F238E27FC236}">
                    <a16:creationId xmlns:a16="http://schemas.microsoft.com/office/drawing/2014/main" id="{FF36A486-D072-468D-B25F-662A4EBB1606}"/>
                  </a:ext>
                </a:extLst>
              </p:cNvPr>
              <p:cNvSpPr/>
              <p:nvPr/>
            </p:nvSpPr>
            <p:spPr>
              <a:xfrm flipH="1">
                <a:off x="11520423" y="2334065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43" name="Group 542">
            <a:extLst>
              <a:ext uri="{FF2B5EF4-FFF2-40B4-BE49-F238E27FC236}">
                <a16:creationId xmlns:a16="http://schemas.microsoft.com/office/drawing/2014/main" id="{8CA0DD6B-F933-4BEF-8442-6C203D5233ED}"/>
              </a:ext>
            </a:extLst>
          </p:cNvPr>
          <p:cNvGrpSpPr/>
          <p:nvPr/>
        </p:nvGrpSpPr>
        <p:grpSpPr>
          <a:xfrm>
            <a:off x="10647285" y="2495093"/>
            <a:ext cx="1567099" cy="457144"/>
            <a:chOff x="9629539" y="1608787"/>
            <a:chExt cx="1382937" cy="492675"/>
          </a:xfrm>
          <a:solidFill>
            <a:srgbClr val="00B050"/>
          </a:solidFill>
        </p:grpSpPr>
        <p:sp>
          <p:nvSpPr>
            <p:cNvPr id="544" name="Arrow: Pentagon 543">
              <a:extLst>
                <a:ext uri="{FF2B5EF4-FFF2-40B4-BE49-F238E27FC236}">
                  <a16:creationId xmlns:a16="http://schemas.microsoft.com/office/drawing/2014/main" id="{ED0324FB-B625-48B9-A2C6-30596D5256BE}"/>
                </a:ext>
              </a:extLst>
            </p:cNvPr>
            <p:cNvSpPr/>
            <p:nvPr/>
          </p:nvSpPr>
          <p:spPr>
            <a:xfrm>
              <a:off x="9629539" y="1608787"/>
              <a:ext cx="1382937" cy="492675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Save Report</a:t>
              </a:r>
            </a:p>
          </p:txBody>
        </p:sp>
        <p:sp>
          <p:nvSpPr>
            <p:cNvPr id="545" name="Arrow: Pentagon 544">
              <a:extLst>
                <a:ext uri="{FF2B5EF4-FFF2-40B4-BE49-F238E27FC236}">
                  <a16:creationId xmlns:a16="http://schemas.microsoft.com/office/drawing/2014/main" id="{501105BA-EBC8-41B7-AF4C-6A2428A80692}"/>
                </a:ext>
              </a:extLst>
            </p:cNvPr>
            <p:cNvSpPr/>
            <p:nvPr/>
          </p:nvSpPr>
          <p:spPr>
            <a:xfrm>
              <a:off x="9677602" y="1628138"/>
              <a:ext cx="1296821" cy="441080"/>
            </a:xfrm>
            <a:prstGeom prst="homePlat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87" name="Group 586">
            <a:extLst>
              <a:ext uri="{FF2B5EF4-FFF2-40B4-BE49-F238E27FC236}">
                <a16:creationId xmlns:a16="http://schemas.microsoft.com/office/drawing/2014/main" id="{529BB30C-984E-4E02-B4D7-65E678536F55}"/>
              </a:ext>
            </a:extLst>
          </p:cNvPr>
          <p:cNvGrpSpPr/>
          <p:nvPr/>
        </p:nvGrpSpPr>
        <p:grpSpPr>
          <a:xfrm>
            <a:off x="9750993" y="3681041"/>
            <a:ext cx="1284920" cy="474731"/>
            <a:chOff x="9650102" y="1611085"/>
            <a:chExt cx="1362372" cy="511629"/>
          </a:xfrm>
          <a:solidFill>
            <a:srgbClr val="00B050"/>
          </a:solidFill>
        </p:grpSpPr>
        <p:sp>
          <p:nvSpPr>
            <p:cNvPr id="588" name="Arrow: Pentagon 587">
              <a:extLst>
                <a:ext uri="{FF2B5EF4-FFF2-40B4-BE49-F238E27FC236}">
                  <a16:creationId xmlns:a16="http://schemas.microsoft.com/office/drawing/2014/main" id="{E3C08ADD-E381-4B9D-855A-C1DCF9745BDC}"/>
                </a:ext>
              </a:extLst>
            </p:cNvPr>
            <p:cNvSpPr/>
            <p:nvPr/>
          </p:nvSpPr>
          <p:spPr>
            <a:xfrm>
              <a:off x="9650102" y="1611085"/>
              <a:ext cx="1362372" cy="511629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Run Report</a:t>
              </a:r>
            </a:p>
          </p:txBody>
        </p:sp>
        <p:sp>
          <p:nvSpPr>
            <p:cNvPr id="589" name="Arrow: Pentagon 588">
              <a:extLst>
                <a:ext uri="{FF2B5EF4-FFF2-40B4-BE49-F238E27FC236}">
                  <a16:creationId xmlns:a16="http://schemas.microsoft.com/office/drawing/2014/main" id="{04787D3A-A73F-4F10-9940-8B056583DE3A}"/>
                </a:ext>
              </a:extLst>
            </p:cNvPr>
            <p:cNvSpPr/>
            <p:nvPr/>
          </p:nvSpPr>
          <p:spPr>
            <a:xfrm>
              <a:off x="9690966" y="1649185"/>
              <a:ext cx="1280644" cy="435429"/>
            </a:xfrm>
            <a:prstGeom prst="homePlat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90" name="Group 589">
            <a:extLst>
              <a:ext uri="{FF2B5EF4-FFF2-40B4-BE49-F238E27FC236}">
                <a16:creationId xmlns:a16="http://schemas.microsoft.com/office/drawing/2014/main" id="{D64395F3-DEF2-4C45-A46C-861294CF7F9B}"/>
              </a:ext>
            </a:extLst>
          </p:cNvPr>
          <p:cNvGrpSpPr/>
          <p:nvPr/>
        </p:nvGrpSpPr>
        <p:grpSpPr>
          <a:xfrm>
            <a:off x="10212931" y="4138356"/>
            <a:ext cx="118014" cy="1052385"/>
            <a:chOff x="11480718" y="2214018"/>
            <a:chExt cx="125128" cy="1134180"/>
          </a:xfrm>
        </p:grpSpPr>
        <p:grpSp>
          <p:nvGrpSpPr>
            <p:cNvPr id="591" name="Group 590">
              <a:extLst>
                <a:ext uri="{FF2B5EF4-FFF2-40B4-BE49-F238E27FC236}">
                  <a16:creationId xmlns:a16="http://schemas.microsoft.com/office/drawing/2014/main" id="{2C3AA1B2-074B-4BBC-962E-10A8171F53AE}"/>
                </a:ext>
              </a:extLst>
            </p:cNvPr>
            <p:cNvGrpSpPr/>
            <p:nvPr/>
          </p:nvGrpSpPr>
          <p:grpSpPr>
            <a:xfrm>
              <a:off x="11480718" y="2214018"/>
              <a:ext cx="125128" cy="1134180"/>
              <a:chOff x="11480718" y="2214018"/>
              <a:chExt cx="125128" cy="1134180"/>
            </a:xfrm>
          </p:grpSpPr>
          <p:sp>
            <p:nvSpPr>
              <p:cNvPr id="607" name="Rectangle 606">
                <a:extLst>
                  <a:ext uri="{FF2B5EF4-FFF2-40B4-BE49-F238E27FC236}">
                    <a16:creationId xmlns:a16="http://schemas.microsoft.com/office/drawing/2014/main" id="{BAF55D5E-AA31-49C2-B1DF-8443B7EC7950}"/>
                  </a:ext>
                </a:extLst>
              </p:cNvPr>
              <p:cNvSpPr/>
              <p:nvPr/>
            </p:nvSpPr>
            <p:spPr>
              <a:xfrm>
                <a:off x="11480718" y="2214018"/>
                <a:ext cx="125128" cy="1134180"/>
              </a:xfrm>
              <a:prstGeom prst="rect">
                <a:avLst/>
              </a:prstGeom>
              <a:solidFill>
                <a:srgbClr val="E7E6E6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8" name="Rectangle 607">
                <a:extLst>
                  <a:ext uri="{FF2B5EF4-FFF2-40B4-BE49-F238E27FC236}">
                    <a16:creationId xmlns:a16="http://schemas.microsoft.com/office/drawing/2014/main" id="{45D5B41E-7145-4DB0-A688-512347C2574E}"/>
                  </a:ext>
                </a:extLst>
              </p:cNvPr>
              <p:cNvSpPr/>
              <p:nvPr/>
            </p:nvSpPr>
            <p:spPr>
              <a:xfrm>
                <a:off x="11501966" y="2214018"/>
                <a:ext cx="82632" cy="1134180"/>
              </a:xfrm>
              <a:prstGeom prst="rect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592" name="Group 591">
              <a:extLst>
                <a:ext uri="{FF2B5EF4-FFF2-40B4-BE49-F238E27FC236}">
                  <a16:creationId xmlns:a16="http://schemas.microsoft.com/office/drawing/2014/main" id="{57B8DF93-93B4-4B00-A25D-338B7B952941}"/>
                </a:ext>
              </a:extLst>
            </p:cNvPr>
            <p:cNvGrpSpPr/>
            <p:nvPr/>
          </p:nvGrpSpPr>
          <p:grpSpPr>
            <a:xfrm>
              <a:off x="11520423" y="2243212"/>
              <a:ext cx="45719" cy="409131"/>
              <a:chOff x="11520423" y="2243212"/>
              <a:chExt cx="45719" cy="409131"/>
            </a:xfrm>
          </p:grpSpPr>
          <p:sp>
            <p:nvSpPr>
              <p:cNvPr id="602" name="Flowchart: Connector 601">
                <a:extLst>
                  <a:ext uri="{FF2B5EF4-FFF2-40B4-BE49-F238E27FC236}">
                    <a16:creationId xmlns:a16="http://schemas.microsoft.com/office/drawing/2014/main" id="{77BF8948-4818-4EE6-BF1E-4D99B73DF0AB}"/>
                  </a:ext>
                </a:extLst>
              </p:cNvPr>
              <p:cNvSpPr/>
              <p:nvPr/>
            </p:nvSpPr>
            <p:spPr>
              <a:xfrm flipH="1">
                <a:off x="11520423" y="2243212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3" name="Flowchart: Connector 602">
                <a:extLst>
                  <a:ext uri="{FF2B5EF4-FFF2-40B4-BE49-F238E27FC236}">
                    <a16:creationId xmlns:a16="http://schemas.microsoft.com/office/drawing/2014/main" id="{2CA96340-00B8-4FDC-BD43-6E3E565F269E}"/>
                  </a:ext>
                </a:extLst>
              </p:cNvPr>
              <p:cNvSpPr/>
              <p:nvPr/>
            </p:nvSpPr>
            <p:spPr>
              <a:xfrm flipH="1">
                <a:off x="11520423" y="2334065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4" name="Flowchart: Connector 603">
                <a:extLst>
                  <a:ext uri="{FF2B5EF4-FFF2-40B4-BE49-F238E27FC236}">
                    <a16:creationId xmlns:a16="http://schemas.microsoft.com/office/drawing/2014/main" id="{D19862A6-C592-4775-AB07-26D14D6DCD1E}"/>
                  </a:ext>
                </a:extLst>
              </p:cNvPr>
              <p:cNvSpPr/>
              <p:nvPr/>
            </p:nvSpPr>
            <p:spPr>
              <a:xfrm flipH="1">
                <a:off x="11520423" y="2424918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5" name="Flowchart: Connector 604">
                <a:extLst>
                  <a:ext uri="{FF2B5EF4-FFF2-40B4-BE49-F238E27FC236}">
                    <a16:creationId xmlns:a16="http://schemas.microsoft.com/office/drawing/2014/main" id="{70B82CB7-730C-4D48-9803-5BD2B8FC7C2F}"/>
                  </a:ext>
                </a:extLst>
              </p:cNvPr>
              <p:cNvSpPr/>
              <p:nvPr/>
            </p:nvSpPr>
            <p:spPr>
              <a:xfrm flipH="1">
                <a:off x="11520423" y="2515771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6" name="Flowchart: Connector 605">
                <a:extLst>
                  <a:ext uri="{FF2B5EF4-FFF2-40B4-BE49-F238E27FC236}">
                    <a16:creationId xmlns:a16="http://schemas.microsoft.com/office/drawing/2014/main" id="{60864B68-4871-41FA-AA73-48F3E3A6110D}"/>
                  </a:ext>
                </a:extLst>
              </p:cNvPr>
              <p:cNvSpPr/>
              <p:nvPr/>
            </p:nvSpPr>
            <p:spPr>
              <a:xfrm flipH="1">
                <a:off x="11520423" y="2606624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593" name="Group 592">
              <a:extLst>
                <a:ext uri="{FF2B5EF4-FFF2-40B4-BE49-F238E27FC236}">
                  <a16:creationId xmlns:a16="http://schemas.microsoft.com/office/drawing/2014/main" id="{5FF1CCF0-B860-405F-9555-2D164F21807C}"/>
                </a:ext>
              </a:extLst>
            </p:cNvPr>
            <p:cNvGrpSpPr/>
            <p:nvPr/>
          </p:nvGrpSpPr>
          <p:grpSpPr>
            <a:xfrm>
              <a:off x="11520423" y="2704852"/>
              <a:ext cx="45719" cy="409131"/>
              <a:chOff x="11520423" y="2243212"/>
              <a:chExt cx="45719" cy="409131"/>
            </a:xfrm>
          </p:grpSpPr>
          <p:sp>
            <p:nvSpPr>
              <p:cNvPr id="597" name="Flowchart: Connector 596">
                <a:extLst>
                  <a:ext uri="{FF2B5EF4-FFF2-40B4-BE49-F238E27FC236}">
                    <a16:creationId xmlns:a16="http://schemas.microsoft.com/office/drawing/2014/main" id="{CEC08C3C-1C3A-41FD-A263-2AEDF1328D86}"/>
                  </a:ext>
                </a:extLst>
              </p:cNvPr>
              <p:cNvSpPr/>
              <p:nvPr/>
            </p:nvSpPr>
            <p:spPr>
              <a:xfrm flipH="1">
                <a:off x="11520423" y="2243212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8" name="Flowchart: Connector 597">
                <a:extLst>
                  <a:ext uri="{FF2B5EF4-FFF2-40B4-BE49-F238E27FC236}">
                    <a16:creationId xmlns:a16="http://schemas.microsoft.com/office/drawing/2014/main" id="{CE51BAA8-C922-447A-BAC7-FF5C56174E0E}"/>
                  </a:ext>
                </a:extLst>
              </p:cNvPr>
              <p:cNvSpPr/>
              <p:nvPr/>
            </p:nvSpPr>
            <p:spPr>
              <a:xfrm flipH="1">
                <a:off x="11520423" y="2334065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9" name="Flowchart: Connector 598">
                <a:extLst>
                  <a:ext uri="{FF2B5EF4-FFF2-40B4-BE49-F238E27FC236}">
                    <a16:creationId xmlns:a16="http://schemas.microsoft.com/office/drawing/2014/main" id="{5F59BA7F-12F2-472A-BE07-3C190F7261C8}"/>
                  </a:ext>
                </a:extLst>
              </p:cNvPr>
              <p:cNvSpPr/>
              <p:nvPr/>
            </p:nvSpPr>
            <p:spPr>
              <a:xfrm flipH="1">
                <a:off x="11520423" y="2424918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0" name="Flowchart: Connector 599">
                <a:extLst>
                  <a:ext uri="{FF2B5EF4-FFF2-40B4-BE49-F238E27FC236}">
                    <a16:creationId xmlns:a16="http://schemas.microsoft.com/office/drawing/2014/main" id="{834D3DAA-2DFF-45BC-9E0A-EF0EE3BEF850}"/>
                  </a:ext>
                </a:extLst>
              </p:cNvPr>
              <p:cNvSpPr/>
              <p:nvPr/>
            </p:nvSpPr>
            <p:spPr>
              <a:xfrm flipH="1">
                <a:off x="11520423" y="2515771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1" name="Flowchart: Connector 600">
                <a:extLst>
                  <a:ext uri="{FF2B5EF4-FFF2-40B4-BE49-F238E27FC236}">
                    <a16:creationId xmlns:a16="http://schemas.microsoft.com/office/drawing/2014/main" id="{448C63AE-6920-4173-A8D1-AF78D81A12A9}"/>
                  </a:ext>
                </a:extLst>
              </p:cNvPr>
              <p:cNvSpPr/>
              <p:nvPr/>
            </p:nvSpPr>
            <p:spPr>
              <a:xfrm flipH="1">
                <a:off x="11520423" y="2606624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594" name="Group 593">
              <a:extLst>
                <a:ext uri="{FF2B5EF4-FFF2-40B4-BE49-F238E27FC236}">
                  <a16:creationId xmlns:a16="http://schemas.microsoft.com/office/drawing/2014/main" id="{585D5FDF-139B-45F2-9979-08C6083E98E5}"/>
                </a:ext>
              </a:extLst>
            </p:cNvPr>
            <p:cNvGrpSpPr/>
            <p:nvPr/>
          </p:nvGrpSpPr>
          <p:grpSpPr>
            <a:xfrm>
              <a:off x="11520423" y="3166200"/>
              <a:ext cx="45719" cy="136572"/>
              <a:chOff x="11520423" y="2243212"/>
              <a:chExt cx="45719" cy="136572"/>
            </a:xfrm>
          </p:grpSpPr>
          <p:sp>
            <p:nvSpPr>
              <p:cNvPr id="595" name="Flowchart: Connector 594">
                <a:extLst>
                  <a:ext uri="{FF2B5EF4-FFF2-40B4-BE49-F238E27FC236}">
                    <a16:creationId xmlns:a16="http://schemas.microsoft.com/office/drawing/2014/main" id="{F0AEAEF7-6C17-467D-8A85-61A04E01BCC6}"/>
                  </a:ext>
                </a:extLst>
              </p:cNvPr>
              <p:cNvSpPr/>
              <p:nvPr/>
            </p:nvSpPr>
            <p:spPr>
              <a:xfrm flipH="1">
                <a:off x="11520423" y="2243212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6" name="Flowchart: Connector 595">
                <a:extLst>
                  <a:ext uri="{FF2B5EF4-FFF2-40B4-BE49-F238E27FC236}">
                    <a16:creationId xmlns:a16="http://schemas.microsoft.com/office/drawing/2014/main" id="{75554159-0558-4BC0-82E2-E5BDA581ED88}"/>
                  </a:ext>
                </a:extLst>
              </p:cNvPr>
              <p:cNvSpPr/>
              <p:nvPr/>
            </p:nvSpPr>
            <p:spPr>
              <a:xfrm flipH="1">
                <a:off x="11520423" y="2334065"/>
                <a:ext cx="45719" cy="45719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354556E0-9E72-4F5B-AE0A-3B1401FDFAEF}"/>
              </a:ext>
            </a:extLst>
          </p:cNvPr>
          <p:cNvGrpSpPr/>
          <p:nvPr/>
        </p:nvGrpSpPr>
        <p:grpSpPr>
          <a:xfrm>
            <a:off x="1309173" y="4971787"/>
            <a:ext cx="8312873" cy="1064405"/>
            <a:chOff x="410410" y="5621130"/>
            <a:chExt cx="8312873" cy="1064405"/>
          </a:xfrm>
        </p:grpSpPr>
        <p:sp>
          <p:nvSpPr>
            <p:cNvPr id="389" name="TextBox 388">
              <a:extLst>
                <a:ext uri="{FF2B5EF4-FFF2-40B4-BE49-F238E27FC236}">
                  <a16:creationId xmlns:a16="http://schemas.microsoft.com/office/drawing/2014/main" id="{C500A363-DFEE-4265-97E4-719CECF0E5BE}"/>
                </a:ext>
              </a:extLst>
            </p:cNvPr>
            <p:cNvSpPr txBox="1"/>
            <p:nvPr/>
          </p:nvSpPr>
          <p:spPr>
            <a:xfrm>
              <a:off x="3208480" y="5621130"/>
              <a:ext cx="245563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33CCCC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Report Activities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Create Run Control ID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Enter Search Parameters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Model Office for Super Users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Leading Change Workshop</a:t>
              </a:r>
            </a:p>
          </p:txBody>
        </p:sp>
        <p:sp>
          <p:nvSpPr>
            <p:cNvPr id="391" name="TextBox 390">
              <a:extLst>
                <a:ext uri="{FF2B5EF4-FFF2-40B4-BE49-F238E27FC236}">
                  <a16:creationId xmlns:a16="http://schemas.microsoft.com/office/drawing/2014/main" id="{EA28DDA2-1A88-4335-A407-BEAAA540610B}"/>
                </a:ext>
              </a:extLst>
            </p:cNvPr>
            <p:cNvSpPr txBox="1"/>
            <p:nvPr/>
          </p:nvSpPr>
          <p:spPr>
            <a:xfrm>
              <a:off x="5635300" y="5644138"/>
              <a:ext cx="30879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390137D7-A0DA-4399-9B02-54F581B6414C}"/>
                </a:ext>
              </a:extLst>
            </p:cNvPr>
            <p:cNvSpPr txBox="1"/>
            <p:nvPr/>
          </p:nvSpPr>
          <p:spPr>
            <a:xfrm>
              <a:off x="410410" y="5669872"/>
              <a:ext cx="252339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8899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Pre-Work Activities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Review Reports Catalog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Identify the report(s) needed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Confirm the navigation of the report</a:t>
              </a:r>
            </a:p>
          </p:txBody>
        </p:sp>
      </p:grpSp>
      <p:sp>
        <p:nvSpPr>
          <p:cNvPr id="381" name="TextBox 380">
            <a:extLst>
              <a:ext uri="{FF2B5EF4-FFF2-40B4-BE49-F238E27FC236}">
                <a16:creationId xmlns:a16="http://schemas.microsoft.com/office/drawing/2014/main" id="{DD967A24-14C8-43E6-B662-77F57D23149C}"/>
              </a:ext>
            </a:extLst>
          </p:cNvPr>
          <p:cNvSpPr txBox="1"/>
          <p:nvPr/>
        </p:nvSpPr>
        <p:spPr>
          <a:xfrm>
            <a:off x="6760246" y="4909963"/>
            <a:ext cx="24556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3304B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Training Activities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Training Needs Assessment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Office Hours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Training Liaison Preparation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Train the Trainer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3304B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565" name="Group 564">
            <a:extLst>
              <a:ext uri="{FF2B5EF4-FFF2-40B4-BE49-F238E27FC236}">
                <a16:creationId xmlns:a16="http://schemas.microsoft.com/office/drawing/2014/main" id="{FEA1F0F0-7EEC-4AAA-BB67-A55ECD015313}"/>
              </a:ext>
            </a:extLst>
          </p:cNvPr>
          <p:cNvGrpSpPr/>
          <p:nvPr/>
        </p:nvGrpSpPr>
        <p:grpSpPr>
          <a:xfrm>
            <a:off x="8590272" y="1088832"/>
            <a:ext cx="1284920" cy="474731"/>
            <a:chOff x="9650102" y="1611085"/>
            <a:chExt cx="1362372" cy="511629"/>
          </a:xfrm>
          <a:solidFill>
            <a:srgbClr val="00B050"/>
          </a:solidFill>
        </p:grpSpPr>
        <p:sp>
          <p:nvSpPr>
            <p:cNvPr id="566" name="Arrow: Pentagon 565">
              <a:extLst>
                <a:ext uri="{FF2B5EF4-FFF2-40B4-BE49-F238E27FC236}">
                  <a16:creationId xmlns:a16="http://schemas.microsoft.com/office/drawing/2014/main" id="{2FCCD263-BB68-4861-984B-ECA4B861C54A}"/>
                </a:ext>
              </a:extLst>
            </p:cNvPr>
            <p:cNvSpPr/>
            <p:nvPr/>
          </p:nvSpPr>
          <p:spPr>
            <a:xfrm>
              <a:off x="9650102" y="1611085"/>
              <a:ext cx="1362372" cy="511629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Enter Search Parameters</a:t>
              </a:r>
            </a:p>
          </p:txBody>
        </p:sp>
        <p:sp>
          <p:nvSpPr>
            <p:cNvPr id="567" name="Arrow: Pentagon 566">
              <a:extLst>
                <a:ext uri="{FF2B5EF4-FFF2-40B4-BE49-F238E27FC236}">
                  <a16:creationId xmlns:a16="http://schemas.microsoft.com/office/drawing/2014/main" id="{F515D69E-B4A8-4676-9E38-42BD2F405044}"/>
                </a:ext>
              </a:extLst>
            </p:cNvPr>
            <p:cNvSpPr/>
            <p:nvPr/>
          </p:nvSpPr>
          <p:spPr>
            <a:xfrm>
              <a:off x="9690966" y="1649185"/>
              <a:ext cx="1280644" cy="435429"/>
            </a:xfrm>
            <a:prstGeom prst="homePlat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71" name="Oval 470">
            <a:extLst>
              <a:ext uri="{FF2B5EF4-FFF2-40B4-BE49-F238E27FC236}">
                <a16:creationId xmlns:a16="http://schemas.microsoft.com/office/drawing/2014/main" id="{5024859E-6F9F-4D07-9FE1-5BD202583DAE}"/>
              </a:ext>
            </a:extLst>
          </p:cNvPr>
          <p:cNvSpPr/>
          <p:nvPr/>
        </p:nvSpPr>
        <p:spPr>
          <a:xfrm>
            <a:off x="10063780" y="5151128"/>
            <a:ext cx="416316" cy="69855"/>
          </a:xfrm>
          <a:prstGeom prst="ellipse">
            <a:avLst/>
          </a:prstGeom>
          <a:solidFill>
            <a:sysClr val="window" lastClr="FFFFFF">
              <a:lumMod val="5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2" name="Oval 471">
            <a:extLst>
              <a:ext uri="{FF2B5EF4-FFF2-40B4-BE49-F238E27FC236}">
                <a16:creationId xmlns:a16="http://schemas.microsoft.com/office/drawing/2014/main" id="{AFEBC369-15AF-4ECC-848F-5A5E93EBD395}"/>
              </a:ext>
            </a:extLst>
          </p:cNvPr>
          <p:cNvSpPr/>
          <p:nvPr/>
        </p:nvSpPr>
        <p:spPr>
          <a:xfrm>
            <a:off x="4346615" y="4354153"/>
            <a:ext cx="416316" cy="69855"/>
          </a:xfrm>
          <a:prstGeom prst="ellipse">
            <a:avLst/>
          </a:prstGeom>
          <a:solidFill>
            <a:sysClr val="window" lastClr="FFFFFF">
              <a:lumMod val="5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73" name="Group 472">
            <a:extLst>
              <a:ext uri="{FF2B5EF4-FFF2-40B4-BE49-F238E27FC236}">
                <a16:creationId xmlns:a16="http://schemas.microsoft.com/office/drawing/2014/main" id="{656F8942-92E0-4202-B20F-2A578DBB91F8}"/>
              </a:ext>
            </a:extLst>
          </p:cNvPr>
          <p:cNvGrpSpPr/>
          <p:nvPr/>
        </p:nvGrpSpPr>
        <p:grpSpPr>
          <a:xfrm>
            <a:off x="3921522" y="2843287"/>
            <a:ext cx="1284920" cy="474731"/>
            <a:chOff x="9650102" y="1611086"/>
            <a:chExt cx="1362372" cy="511629"/>
          </a:xfrm>
          <a:solidFill>
            <a:srgbClr val="3B6D5F"/>
          </a:solidFill>
        </p:grpSpPr>
        <p:sp>
          <p:nvSpPr>
            <p:cNvPr id="474" name="Rectangle 172">
              <a:extLst>
                <a:ext uri="{FF2B5EF4-FFF2-40B4-BE49-F238E27FC236}">
                  <a16:creationId xmlns:a16="http://schemas.microsoft.com/office/drawing/2014/main" id="{0F6A2F51-06F0-4CA6-9EC7-95DE5FFEDA34}"/>
                </a:ext>
              </a:extLst>
            </p:cNvPr>
            <p:cNvSpPr/>
            <p:nvPr/>
          </p:nvSpPr>
          <p:spPr>
            <a:xfrm>
              <a:off x="9650102" y="1611086"/>
              <a:ext cx="1362372" cy="51162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Identify Report</a:t>
              </a:r>
            </a:p>
          </p:txBody>
        </p:sp>
        <p:sp>
          <p:nvSpPr>
            <p:cNvPr id="475" name="Rectangle 173">
              <a:extLst>
                <a:ext uri="{FF2B5EF4-FFF2-40B4-BE49-F238E27FC236}">
                  <a16:creationId xmlns:a16="http://schemas.microsoft.com/office/drawing/2014/main" id="{FE174160-A084-4AA1-8402-AF3944C887BB}"/>
                </a:ext>
              </a:extLst>
            </p:cNvPr>
            <p:cNvSpPr/>
            <p:nvPr/>
          </p:nvSpPr>
          <p:spPr>
            <a:xfrm>
              <a:off x="9680080" y="1638299"/>
              <a:ext cx="1280644" cy="435429"/>
            </a:xfrm>
            <a:prstGeom prst="homePlat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C594E19E-CFBA-4784-B9E0-43CBCBC72DC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02/23/2022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EC8EAE45-BAB1-4281-A25B-5691DDFAAE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Tips &amp; Tricks: Reports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F806CE-06DB-4556-B9DB-B91AFFF34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37" name="Title 4">
            <a:extLst>
              <a:ext uri="{FF2B5EF4-FFF2-40B4-BE49-F238E27FC236}">
                <a16:creationId xmlns:a16="http://schemas.microsoft.com/office/drawing/2014/main" id="{EB0424E0-F1D8-4751-90B9-6877F2CD978E}"/>
              </a:ext>
            </a:extLst>
          </p:cNvPr>
          <p:cNvSpPr txBox="1">
            <a:spLocks/>
          </p:cNvSpPr>
          <p:nvPr/>
        </p:nvSpPr>
        <p:spPr>
          <a:xfrm>
            <a:off x="762000" y="427038"/>
            <a:ext cx="10134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 baseline="0">
                <a:solidFill>
                  <a:srgbClr val="03304B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 : Roadmap to Reports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E0E203-9B9A-4342-B994-9DD734896796}"/>
              </a:ext>
            </a:extLst>
          </p:cNvPr>
          <p:cNvSpPr/>
          <p:nvPr/>
        </p:nvSpPr>
        <p:spPr>
          <a:xfrm>
            <a:off x="1366734" y="4786495"/>
            <a:ext cx="7818138" cy="12090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0977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AE641C-622C-4193-8FDA-C881955EE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9B3FD3D-B4A5-4085-9D8C-165695A19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 : End User Roles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D81B7F-4C31-485C-AEEB-6EE9E7399DF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02/23/2022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FB45B-E227-4601-8EE7-0F08C2A5D4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Tips &amp; Tricks: Reports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52EFF-FE2F-4B55-BB61-E78D63E02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276" y="1479422"/>
            <a:ext cx="10972800" cy="4370234"/>
          </a:xfrm>
        </p:spPr>
        <p:txBody>
          <a:bodyPr numCol="2"/>
          <a:lstStyle/>
          <a:p>
            <a:r>
              <a:rPr lang="en-US" dirty="0"/>
              <a:t>Reporting Functionality</a:t>
            </a:r>
          </a:p>
          <a:p>
            <a:pPr lvl="1">
              <a:buClr>
                <a:srgbClr val="22658A"/>
              </a:buClr>
            </a:pPr>
            <a:r>
              <a:rPr lang="en-US" dirty="0">
                <a:solidFill>
                  <a:prstClr val="black"/>
                </a:solidFill>
              </a:rPr>
              <a:t>Agency  Banking Reporter</a:t>
            </a:r>
          </a:p>
          <a:p>
            <a:pPr lvl="1">
              <a:buClr>
                <a:srgbClr val="22658A"/>
              </a:buClr>
            </a:pPr>
            <a:r>
              <a:rPr lang="en-US" dirty="0">
                <a:solidFill>
                  <a:prstClr val="black"/>
                </a:solidFill>
              </a:rPr>
              <a:t>Agency CM Reporter</a:t>
            </a:r>
          </a:p>
          <a:p>
            <a:pPr lvl="1">
              <a:buClr>
                <a:srgbClr val="22658A"/>
              </a:buClr>
            </a:pPr>
            <a:r>
              <a:rPr lang="en-US" dirty="0">
                <a:solidFill>
                  <a:prstClr val="black"/>
                </a:solidFill>
              </a:rPr>
              <a:t>Agency COA Maintainer*</a:t>
            </a:r>
          </a:p>
          <a:p>
            <a:pPr lvl="1">
              <a:buClr>
                <a:srgbClr val="22658A"/>
              </a:buClr>
            </a:pPr>
            <a:r>
              <a:rPr lang="en-US" dirty="0">
                <a:solidFill>
                  <a:prstClr val="black"/>
                </a:solidFill>
              </a:rPr>
              <a:t>Agency CRA Processor</a:t>
            </a:r>
          </a:p>
          <a:p>
            <a:pPr lvl="1">
              <a:buClr>
                <a:srgbClr val="22658A"/>
              </a:buClr>
            </a:pPr>
            <a:r>
              <a:rPr lang="en-US" dirty="0">
                <a:solidFill>
                  <a:prstClr val="black"/>
                </a:solidFill>
              </a:rPr>
              <a:t>Agency Deposit Reporter</a:t>
            </a:r>
          </a:p>
          <a:p>
            <a:pPr lvl="1">
              <a:buClr>
                <a:srgbClr val="22658A"/>
              </a:buClr>
            </a:pPr>
            <a:r>
              <a:rPr lang="en-US" dirty="0">
                <a:solidFill>
                  <a:prstClr val="black"/>
                </a:solidFill>
              </a:rPr>
              <a:t>Agency Query Writer</a:t>
            </a:r>
          </a:p>
          <a:p>
            <a:pPr lvl="1">
              <a:buClr>
                <a:srgbClr val="22658A"/>
              </a:buClr>
            </a:pPr>
            <a:r>
              <a:rPr lang="en-US" dirty="0">
                <a:solidFill>
                  <a:prstClr val="black"/>
                </a:solidFill>
              </a:rPr>
              <a:t>DOR Agency Exception Processor</a:t>
            </a:r>
          </a:p>
          <a:p>
            <a:pPr lvl="1">
              <a:buClr>
                <a:srgbClr val="22658A"/>
              </a:buClr>
            </a:pPr>
            <a:r>
              <a:rPr lang="en-US" dirty="0">
                <a:solidFill>
                  <a:prstClr val="black"/>
                </a:solidFill>
              </a:rPr>
              <a:t>GL Reporter</a:t>
            </a:r>
          </a:p>
          <a:p>
            <a:pPr lvl="1">
              <a:buClr>
                <a:srgbClr val="22658A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393192" lvl="1" indent="0">
              <a:buNone/>
            </a:pPr>
            <a:endParaRPr lang="en-US" sz="1600" dirty="0">
              <a:solidFill>
                <a:prstClr val="black"/>
              </a:solidFill>
            </a:endParaRPr>
          </a:p>
          <a:p>
            <a:pPr marL="393192" lvl="1" indent="0" algn="ctr">
              <a:buNone/>
            </a:pPr>
            <a:r>
              <a:rPr lang="en-US" sz="1600" dirty="0"/>
              <a:t>			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04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AE641C-622C-4193-8FDA-C881955EE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9B3FD3D-B4A5-4085-9D8C-165695A19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 : Reports Catalog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D81B7F-4C31-485C-AEEB-6EE9E7399DF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02/23/2022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FB45B-E227-4601-8EE7-0F08C2A5D4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Tips &amp; Tricks: Reports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52EFF-FE2F-4B55-BB61-E78D63E02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276" y="1479422"/>
            <a:ext cx="10972800" cy="4370234"/>
          </a:xfrm>
        </p:spPr>
        <p:txBody>
          <a:bodyPr numCol="1"/>
          <a:lstStyle/>
          <a:p>
            <a:r>
              <a:rPr lang="en-US" dirty="0"/>
              <a:t>Florida PALM Reports</a:t>
            </a:r>
          </a:p>
          <a:p>
            <a:pPr lvl="1">
              <a:buClr>
                <a:srgbClr val="22658A"/>
              </a:buClr>
            </a:pPr>
            <a:r>
              <a:rPr lang="en-US" dirty="0">
                <a:solidFill>
                  <a:prstClr val="black"/>
                </a:solidFill>
              </a:rPr>
              <a:t>Standard Reports</a:t>
            </a:r>
          </a:p>
          <a:p>
            <a:pPr>
              <a:buClr>
                <a:srgbClr val="22658A"/>
              </a:buClr>
            </a:pPr>
            <a:r>
              <a:rPr lang="en-US" dirty="0">
                <a:solidFill>
                  <a:prstClr val="black"/>
                </a:solidFill>
              </a:rPr>
              <a:t>Florida PALM Website</a:t>
            </a:r>
          </a:p>
          <a:p>
            <a:pPr lvl="1">
              <a:buClr>
                <a:srgbClr val="22658A"/>
              </a:buClr>
            </a:pPr>
            <a:r>
              <a:rPr lang="en-US" dirty="0">
                <a:solidFill>
                  <a:prstClr val="black"/>
                </a:solidFill>
              </a:rPr>
              <a:t>Accessible to everyone</a:t>
            </a:r>
          </a:p>
          <a:p>
            <a:pPr lvl="1">
              <a:buClr>
                <a:srgbClr val="22658A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1">
              <a:buClr>
                <a:srgbClr val="22658A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1">
              <a:buClr>
                <a:srgbClr val="22658A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5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8A2832-7656-48A3-AF31-9ED5B24D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Run Control ID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E1E00-391C-4B22-84D1-6C4E88194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378E-8513-43C4-B911-1566466BA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1CCE151-3169-4B08-A395-1B6D8B48C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 record that provides values for report parameters</a:t>
            </a:r>
          </a:p>
          <a:p>
            <a:r>
              <a:rPr lang="en-US" dirty="0"/>
              <a:t>Specific to an End User</a:t>
            </a:r>
          </a:p>
          <a:p>
            <a:r>
              <a:rPr lang="en-US" dirty="0"/>
              <a:t>30 Character length</a:t>
            </a:r>
          </a:p>
          <a:p>
            <a:pPr lvl="1"/>
            <a:r>
              <a:rPr lang="en-US" dirty="0"/>
              <a:t>Alpha/numeric value</a:t>
            </a:r>
          </a:p>
          <a:p>
            <a:pPr lvl="1"/>
            <a:r>
              <a:rPr lang="en-US" dirty="0"/>
              <a:t>Not case sensitive</a:t>
            </a:r>
          </a:p>
          <a:p>
            <a:r>
              <a:rPr lang="en-US" dirty="0"/>
              <a:t>Cannot contain blanks or spaces</a:t>
            </a:r>
          </a:p>
          <a:p>
            <a:pPr lvl="1"/>
            <a:r>
              <a:rPr lang="en-US" dirty="0"/>
              <a:t>Must be one continuous string of characters or words </a:t>
            </a:r>
          </a:p>
          <a:p>
            <a:pPr lvl="1"/>
            <a:r>
              <a:rPr lang="en-US" dirty="0"/>
              <a:t>Must be linked by an underscore (_)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124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8A2832-7656-48A3-AF31-9ED5B24D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Run Control ID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E1E00-391C-4B22-84D1-6C4E88194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378E-8513-43C4-B911-1566466BA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1CCE151-3169-4B08-A395-1B6D8B48C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created cannot be deleted</a:t>
            </a:r>
          </a:p>
          <a:p>
            <a:pPr lvl="1"/>
            <a:r>
              <a:rPr lang="en-US" dirty="0"/>
              <a:t>You can update the search parameters</a:t>
            </a:r>
          </a:p>
          <a:p>
            <a:r>
              <a:rPr lang="en-US" dirty="0"/>
              <a:t>Run Controls are parameter specific</a:t>
            </a:r>
          </a:p>
          <a:p>
            <a:pPr lvl="1"/>
            <a:r>
              <a:rPr lang="en-US" dirty="0"/>
              <a:t>You can create run controls that apply to several related reports </a:t>
            </a:r>
          </a:p>
          <a:p>
            <a:pPr lvl="1"/>
            <a:r>
              <a:rPr lang="en-US" dirty="0"/>
              <a:t>Create several run controls for the same report </a:t>
            </a:r>
          </a:p>
          <a:p>
            <a:pPr marL="109728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70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8A2832-7656-48A3-AF31-9ED5B24D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Process Scheduler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E1E00-391C-4B22-84D1-6C4E88194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378E-8513-43C4-B911-1566466BA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7C77CC0-2135-4F71-913B-55D8B2804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Enables you to submit a job or process to run</a:t>
            </a:r>
          </a:p>
          <a:p>
            <a:r>
              <a:rPr lang="en-US" dirty="0"/>
              <a:t>Process List</a:t>
            </a:r>
          </a:p>
          <a:p>
            <a:pPr lvl="1"/>
            <a:r>
              <a:rPr lang="en-US" dirty="0"/>
              <a:t>Type</a:t>
            </a:r>
          </a:p>
          <a:p>
            <a:pPr lvl="1"/>
            <a:r>
              <a:rPr lang="en-US" dirty="0"/>
              <a:t>Format</a:t>
            </a:r>
          </a:p>
          <a:p>
            <a:r>
              <a:rPr lang="en-US" dirty="0"/>
              <a:t>Process Instance Number</a:t>
            </a:r>
          </a:p>
          <a:p>
            <a:pPr lvl="1"/>
            <a:r>
              <a:rPr lang="en-US" dirty="0"/>
              <a:t>Identifies each process request to help track the processing status and access the resulting report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510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8A2832-7656-48A3-AF31-9ED5B24D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Process Monitor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E1E00-391C-4B22-84D1-6C4E88194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378E-8513-43C4-B911-1566466BA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7C77CC0-2135-4F71-913B-55D8B2804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Process detail page in Florida PALM that displays the run status of the scheduled or running report request</a:t>
            </a:r>
          </a:p>
          <a:p>
            <a:r>
              <a:rPr lang="en-US" dirty="0"/>
              <a:t>Process List</a:t>
            </a:r>
          </a:p>
          <a:p>
            <a:pPr lvl="1"/>
            <a:r>
              <a:rPr lang="en-US" dirty="0"/>
              <a:t>Run Status = success</a:t>
            </a:r>
          </a:p>
          <a:p>
            <a:pPr lvl="1"/>
            <a:r>
              <a:rPr lang="en-US" dirty="0"/>
              <a:t>Distribution Status = posted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743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8A2832-7656-48A3-AF31-9ED5B24D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Report Manager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E1E00-391C-4B22-84D1-6C4E88194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02/23/2022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378E-8513-43C4-B911-1566466BA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Tips &amp; Tricks: Reports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7C77CC0-2135-4F71-913B-55D8B2804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part of the PeopleSoft Process Scheduler and provides a framework for viewing output from processes (typically reports) based on the user's privileges</a:t>
            </a:r>
          </a:p>
          <a:p>
            <a:r>
              <a:rPr lang="en-US" dirty="0"/>
              <a:t>Report List</a:t>
            </a:r>
          </a:p>
          <a:p>
            <a:pPr lvl="1"/>
            <a:r>
              <a:rPr lang="en-US" dirty="0"/>
              <a:t>View report content</a:t>
            </a:r>
          </a:p>
          <a:p>
            <a:pPr lvl="1"/>
            <a:r>
              <a:rPr lang="en-US" dirty="0"/>
              <a:t>Check the status of a report</a:t>
            </a:r>
          </a:p>
          <a:p>
            <a:pPr lvl="1"/>
            <a:r>
              <a:rPr lang="en-US" dirty="0"/>
              <a:t>View content detailed messages</a:t>
            </a:r>
          </a:p>
        </p:txBody>
      </p:sp>
    </p:spTree>
    <p:extLst>
      <p:ext uri="{BB962C8B-B14F-4D97-AF65-F5344CB8AC3E}">
        <p14:creationId xmlns:p14="http://schemas.microsoft.com/office/powerpoint/2010/main" val="16012453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3304B"/>
      </a:accent1>
      <a:accent2>
        <a:srgbClr val="22658A"/>
      </a:accent2>
      <a:accent3>
        <a:srgbClr val="AE2026"/>
      </a:accent3>
      <a:accent4>
        <a:srgbClr val="39639D"/>
      </a:accent4>
      <a:accent5>
        <a:srgbClr val="474B78"/>
      </a:accent5>
      <a:accent6>
        <a:srgbClr val="7D3C4A"/>
      </a:accent6>
      <a:hlink>
        <a:srgbClr val="AE2026"/>
      </a:hlink>
      <a:folHlink>
        <a:srgbClr val="AE202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86D3F39-1ECF-45DA-ABA4-359E4C090F33}" vid="{84ED3A0C-FCB9-4B6E-AAFC-B0D9B2038F41}"/>
    </a:ext>
  </a:extLst>
</a:theme>
</file>

<file path=ppt/theme/theme2.xml><?xml version="1.0" encoding="utf-8"?>
<a:theme xmlns:a="http://schemas.openxmlformats.org/drawingml/2006/main" name="1_Theme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3304B"/>
      </a:accent1>
      <a:accent2>
        <a:srgbClr val="22658A"/>
      </a:accent2>
      <a:accent3>
        <a:srgbClr val="AE2026"/>
      </a:accent3>
      <a:accent4>
        <a:srgbClr val="39639D"/>
      </a:accent4>
      <a:accent5>
        <a:srgbClr val="474B78"/>
      </a:accent5>
      <a:accent6>
        <a:srgbClr val="7D3C4A"/>
      </a:accent6>
      <a:hlink>
        <a:srgbClr val="AE2026"/>
      </a:hlink>
      <a:folHlink>
        <a:srgbClr val="AE202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86D3F39-1ECF-45DA-ABA4-359E4C090F33}" vid="{84ED3A0C-FCB9-4B6E-AAFC-B0D9B2038F41}"/>
    </a:ext>
  </a:extLst>
</a:theme>
</file>

<file path=ppt/theme/theme3.xml><?xml version="1.0" encoding="utf-8"?>
<a:theme xmlns:a="http://schemas.openxmlformats.org/drawingml/2006/main" name="1_Florida PALM Project 16X9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3304B"/>
      </a:accent1>
      <a:accent2>
        <a:srgbClr val="22658A"/>
      </a:accent2>
      <a:accent3>
        <a:srgbClr val="AE2026"/>
      </a:accent3>
      <a:accent4>
        <a:srgbClr val="39639D"/>
      </a:accent4>
      <a:accent5>
        <a:srgbClr val="474B78"/>
      </a:accent5>
      <a:accent6>
        <a:srgbClr val="7D3C4A"/>
      </a:accent6>
      <a:hlink>
        <a:srgbClr val="AE2026"/>
      </a:hlink>
      <a:folHlink>
        <a:srgbClr val="AE202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orida PALM Template 16x9" id="{C38747B7-F79C-4425-9648-F6178F6D18DD}" vid="{E5F5DA22-260B-4530-B56D-2FDBBB58664B}"/>
    </a:ext>
  </a:extLst>
</a:theme>
</file>

<file path=ppt/theme/theme4.xml><?xml version="1.0" encoding="utf-8"?>
<a:theme xmlns:a="http://schemas.openxmlformats.org/drawingml/2006/main" name="Florida PALM Project 16X9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3304B"/>
      </a:accent1>
      <a:accent2>
        <a:srgbClr val="22658A"/>
      </a:accent2>
      <a:accent3>
        <a:srgbClr val="AE2026"/>
      </a:accent3>
      <a:accent4>
        <a:srgbClr val="39639D"/>
      </a:accent4>
      <a:accent5>
        <a:srgbClr val="474B78"/>
      </a:accent5>
      <a:accent6>
        <a:srgbClr val="7D3C4A"/>
      </a:accent6>
      <a:hlink>
        <a:srgbClr val="AE2026"/>
      </a:hlink>
      <a:folHlink>
        <a:srgbClr val="AE202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orida PALM Template 16x9" id="{C38747B7-F79C-4425-9648-F6178F6D18DD}" vid="{E5F5DA22-260B-4530-B56D-2FDBBB58664B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C36B7C3094D748895C728BC36F5E65" ma:contentTypeVersion="1" ma:contentTypeDescription="Create a new document." ma:contentTypeScope="" ma:versionID="adfaebb1aed204abfcdb9771646831ef">
  <xsd:schema xmlns:xsd="http://www.w3.org/2001/XMLSchema" xmlns:xs="http://www.w3.org/2001/XMLSchema" xmlns:p="http://schemas.microsoft.com/office/2006/metadata/properties" xmlns:ns2="c18fadb0-354c-4f74-afa1-8ca5acdaa1a6" targetNamespace="http://schemas.microsoft.com/office/2006/metadata/properties" ma:root="true" ma:fieldsID="e59d885f8c5da744e29dc316cde70ccf" ns2:_="">
    <xsd:import namespace="c18fadb0-354c-4f74-afa1-8ca5acdaa1a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fadb0-354c-4f74-afa1-8ca5acdaa1a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18fadb0-354c-4f74-afa1-8ca5acdaa1a6">MXMF2QZJ3CU2-1489102074-1378</_dlc_DocId>
    <_dlc_DocIdUrl xmlns="c18fadb0-354c-4f74-afa1-8ca5acdaa1a6">
      <Url>http://dfsintranet.fldoi.gov/capitol/FLPALM/_layouts/DocIdRedir.aspx?ID=MXMF2QZJ3CU2-1489102074-1378</Url>
      <Description>MXMF2QZJ3CU2-1489102074-1378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5271658-F240-4511-99F3-1547704B72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9C4BDD-D04F-41F3-861B-712B8D5AC4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8fadb0-354c-4f74-afa1-8ca5acdaa1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2740B4-5AA9-41C7-8D1C-E29A989379B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18fadb0-354c-4f74-afa1-8ca5acdaa1a6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865088B-92B6-4A0E-BD30-E315B8F83F5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44069</TotalTime>
  <Words>509</Words>
  <Application>Microsoft Office PowerPoint</Application>
  <PresentationFormat>Widescreen</PresentationFormat>
  <Paragraphs>226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Verdana</vt:lpstr>
      <vt:lpstr>Wingdings 2</vt:lpstr>
      <vt:lpstr>Wingdings 3</vt:lpstr>
      <vt:lpstr>Theme1</vt:lpstr>
      <vt:lpstr>1_Theme1</vt:lpstr>
      <vt:lpstr>1_Florida PALM Project 16X9</vt:lpstr>
      <vt:lpstr>Florida PALM Project 16X9</vt:lpstr>
      <vt:lpstr>PowerPoint Presentation</vt:lpstr>
      <vt:lpstr>PowerPoint Presentation</vt:lpstr>
      <vt:lpstr>Tips &amp; Trick : End User Roles</vt:lpstr>
      <vt:lpstr>Tips &amp; Trick : Reports Catalog</vt:lpstr>
      <vt:lpstr>Tips &amp; Tricks : Run Control ID</vt:lpstr>
      <vt:lpstr>Tips &amp; Tricks : Run Control ID</vt:lpstr>
      <vt:lpstr>Tips &amp; Tricks : Process Scheduler</vt:lpstr>
      <vt:lpstr>Tips &amp; Tricks : Process Monitor</vt:lpstr>
      <vt:lpstr>Tips &amp; Tricks : Report Manager</vt:lpstr>
      <vt:lpstr>Tips &amp; Tricks : Reports Demo</vt:lpstr>
      <vt:lpstr>Tips &amp; Tricks : Reports</vt:lpstr>
      <vt:lpstr>Tips &amp; Tricks : Reports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Harris, Shelisa</dc:creator>
  <cp:lastModifiedBy>Kemp, Kimberly</cp:lastModifiedBy>
  <cp:revision>467</cp:revision>
  <cp:lastPrinted>2021-12-09T20:52:53Z</cp:lastPrinted>
  <dcterms:created xsi:type="dcterms:W3CDTF">2021-11-19T18:28:04Z</dcterms:created>
  <dcterms:modified xsi:type="dcterms:W3CDTF">2022-02-22T19:12:11Z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4e11b068-9845-4f0a-9103-6f0cb14a60ab</vt:lpwstr>
  </property>
  <property fmtid="{D5CDD505-2E9C-101B-9397-08002B2CF9AE}" pid="3" name="ContentTypeId">
    <vt:lpwstr>0x010100F6C36B7C3094D748895C728BC36F5E65</vt:lpwstr>
  </property>
</Properties>
</file>