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257" r:id="rId6"/>
    <p:sldId id="2147469682" r:id="rId7"/>
    <p:sldId id="2147469685" r:id="rId8"/>
    <p:sldId id="2147469684" r:id="rId9"/>
    <p:sldId id="2147469686" r:id="rId10"/>
    <p:sldId id="2147469688" r:id="rId11"/>
    <p:sldId id="2147469687" r:id="rId12"/>
    <p:sldId id="266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090C22-81A1-F6C9-3561-B1FDE9AF2A7E}" name="Fierson, Richard" initials="FR" userId="S::richard.fierson@myfloridacfo.com::c850ce1c-8944-4a5e-af5b-d995d21e669a" providerId="AD"/>
  <p188:author id="{E8C7DB63-6686-0CB2-ED44-F000FCAFC03A}" name="Weimorts, Alexandra" initials="AW" userId="S::Alexandra.Weimorts@myfloridacfo.com::97a1cd18-867f-4f8d-ba13-38e4286c2e3a" providerId="AD"/>
  <p188:author id="{4B46A4DA-06A7-5C22-47D3-6A63FDEDBCEF}" name="Jacobs, Kim" initials="JK" userId="S::Kim.Jacobs@myfloridacfo.com::1c5fd28c-26d4-4676-bfa1-da666cd49e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C06"/>
    <a:srgbClr val="0F0F0F"/>
    <a:srgbClr val="F7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9B106-5C1F-48F1-A4EF-E8ADA2D9AAC1}" v="2" dt="2024-07-03T14:59:01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morts, Alexandra" userId="97a1cd18-867f-4f8d-ba13-38e4286c2e3a" providerId="ADAL" clId="{4A69B106-5C1F-48F1-A4EF-E8ADA2D9AAC1}"/>
    <pc:docChg chg="custSel addSld modSld sldOrd">
      <pc:chgData name="Weimorts, Alexandra" userId="97a1cd18-867f-4f8d-ba13-38e4286c2e3a" providerId="ADAL" clId="{4A69B106-5C1F-48F1-A4EF-E8ADA2D9AAC1}" dt="2024-07-03T15:00:02.798" v="359" actId="26606"/>
      <pc:docMkLst>
        <pc:docMk/>
      </pc:docMkLst>
      <pc:sldChg chg="modSp mod">
        <pc:chgData name="Weimorts, Alexandra" userId="97a1cd18-867f-4f8d-ba13-38e4286c2e3a" providerId="ADAL" clId="{4A69B106-5C1F-48F1-A4EF-E8ADA2D9AAC1}" dt="2024-07-02T14:41:13.184" v="18" actId="20577"/>
        <pc:sldMkLst>
          <pc:docMk/>
          <pc:sldMk cId="4261002837" sldId="257"/>
        </pc:sldMkLst>
        <pc:spChg chg="mod">
          <ac:chgData name="Weimorts, Alexandra" userId="97a1cd18-867f-4f8d-ba13-38e4286c2e3a" providerId="ADAL" clId="{4A69B106-5C1F-48F1-A4EF-E8ADA2D9AAC1}" dt="2024-07-02T14:41:13.184" v="18" actId="20577"/>
          <ac:spMkLst>
            <pc:docMk/>
            <pc:sldMk cId="4261002837" sldId="257"/>
            <ac:spMk id="2" creationId="{14CC5B80-E044-9523-D7A6-1E9BED5D867A}"/>
          </ac:spMkLst>
        </pc:spChg>
      </pc:sldChg>
      <pc:sldChg chg="ord">
        <pc:chgData name="Weimorts, Alexandra" userId="97a1cd18-867f-4f8d-ba13-38e4286c2e3a" providerId="ADAL" clId="{4A69B106-5C1F-48F1-A4EF-E8ADA2D9AAC1}" dt="2024-07-02T14:54:20.517" v="332"/>
        <pc:sldMkLst>
          <pc:docMk/>
          <pc:sldMk cId="2111650788" sldId="2147469682"/>
        </pc:sldMkLst>
      </pc:sldChg>
      <pc:sldChg chg="modSp mod">
        <pc:chgData name="Weimorts, Alexandra" userId="97a1cd18-867f-4f8d-ba13-38e4286c2e3a" providerId="ADAL" clId="{4A69B106-5C1F-48F1-A4EF-E8ADA2D9AAC1}" dt="2024-07-02T14:51:16.525" v="261" actId="1076"/>
        <pc:sldMkLst>
          <pc:docMk/>
          <pc:sldMk cId="33713875" sldId="2147469685"/>
        </pc:sldMkLst>
        <pc:spChg chg="mod">
          <ac:chgData name="Weimorts, Alexandra" userId="97a1cd18-867f-4f8d-ba13-38e4286c2e3a" providerId="ADAL" clId="{4A69B106-5C1F-48F1-A4EF-E8ADA2D9AAC1}" dt="2024-07-02T14:49:55.094" v="207" actId="113"/>
          <ac:spMkLst>
            <pc:docMk/>
            <pc:sldMk cId="33713875" sldId="2147469685"/>
            <ac:spMk id="2" creationId="{1820930E-8F82-FE35-7D01-75B93D3D909F}"/>
          </ac:spMkLst>
        </pc:spChg>
        <pc:spChg chg="mod">
          <ac:chgData name="Weimorts, Alexandra" userId="97a1cd18-867f-4f8d-ba13-38e4286c2e3a" providerId="ADAL" clId="{4A69B106-5C1F-48F1-A4EF-E8ADA2D9AAC1}" dt="2024-07-02T14:51:02.799" v="260" actId="20577"/>
          <ac:spMkLst>
            <pc:docMk/>
            <pc:sldMk cId="33713875" sldId="2147469685"/>
            <ac:spMk id="3" creationId="{8E2E6735-BF36-BF7C-EE01-F4E07AD2F1D5}"/>
          </ac:spMkLst>
        </pc:spChg>
        <pc:picChg chg="mod">
          <ac:chgData name="Weimorts, Alexandra" userId="97a1cd18-867f-4f8d-ba13-38e4286c2e3a" providerId="ADAL" clId="{4A69B106-5C1F-48F1-A4EF-E8ADA2D9AAC1}" dt="2024-07-02T14:51:16.525" v="261" actId="1076"/>
          <ac:picMkLst>
            <pc:docMk/>
            <pc:sldMk cId="33713875" sldId="2147469685"/>
            <ac:picMk id="22" creationId="{47AD9334-1199-E9B9-0C02-B6DE42C4083D}"/>
          </ac:picMkLst>
        </pc:picChg>
      </pc:sldChg>
      <pc:sldChg chg="modSp mod">
        <pc:chgData name="Weimorts, Alexandra" userId="97a1cd18-867f-4f8d-ba13-38e4286c2e3a" providerId="ADAL" clId="{4A69B106-5C1F-48F1-A4EF-E8ADA2D9AAC1}" dt="2024-07-02T14:52:34.300" v="272" actId="14100"/>
        <pc:sldMkLst>
          <pc:docMk/>
          <pc:sldMk cId="4260932225" sldId="2147469686"/>
        </pc:sldMkLst>
        <pc:spChg chg="mod">
          <ac:chgData name="Weimorts, Alexandra" userId="97a1cd18-867f-4f8d-ba13-38e4286c2e3a" providerId="ADAL" clId="{4A69B106-5C1F-48F1-A4EF-E8ADA2D9AAC1}" dt="2024-07-02T14:51:44.737" v="263" actId="1076"/>
          <ac:spMkLst>
            <pc:docMk/>
            <pc:sldMk cId="4260932225" sldId="2147469686"/>
            <ac:spMk id="2" creationId="{5FB8FCDC-69D0-2264-79A1-27F1B43227DB}"/>
          </ac:spMkLst>
        </pc:spChg>
        <pc:spChg chg="mod">
          <ac:chgData name="Weimorts, Alexandra" userId="97a1cd18-867f-4f8d-ba13-38e4286c2e3a" providerId="ADAL" clId="{4A69B106-5C1F-48F1-A4EF-E8ADA2D9AAC1}" dt="2024-07-02T14:52:26.668" v="271" actId="14100"/>
          <ac:spMkLst>
            <pc:docMk/>
            <pc:sldMk cId="4260932225" sldId="2147469686"/>
            <ac:spMk id="3" creationId="{4C30EFA5-3673-4B77-7F3F-EBC76192C36B}"/>
          </ac:spMkLst>
        </pc:spChg>
        <pc:spChg chg="mod">
          <ac:chgData name="Weimorts, Alexandra" userId="97a1cd18-867f-4f8d-ba13-38e4286c2e3a" providerId="ADAL" clId="{4A69B106-5C1F-48F1-A4EF-E8ADA2D9AAC1}" dt="2024-07-02T14:52:34.300" v="272" actId="14100"/>
          <ac:spMkLst>
            <pc:docMk/>
            <pc:sldMk cId="4260932225" sldId="2147469686"/>
            <ac:spMk id="4" creationId="{CB549B4A-8D87-DDE8-AC9C-D793EE51C9F1}"/>
          </ac:spMkLst>
        </pc:spChg>
        <pc:spChg chg="mod">
          <ac:chgData name="Weimorts, Alexandra" userId="97a1cd18-867f-4f8d-ba13-38e4286c2e3a" providerId="ADAL" clId="{4A69B106-5C1F-48F1-A4EF-E8ADA2D9AAC1}" dt="2024-07-02T14:52:05.618" v="269" actId="14100"/>
          <ac:spMkLst>
            <pc:docMk/>
            <pc:sldMk cId="4260932225" sldId="2147469686"/>
            <ac:spMk id="5" creationId="{0EA46AC1-08C8-DD40-EF6C-E9FECF084CC5}"/>
          </ac:spMkLst>
        </pc:spChg>
        <pc:picChg chg="mod">
          <ac:chgData name="Weimorts, Alexandra" userId="97a1cd18-867f-4f8d-ba13-38e4286c2e3a" providerId="ADAL" clId="{4A69B106-5C1F-48F1-A4EF-E8ADA2D9AAC1}" dt="2024-07-02T14:52:22.986" v="270" actId="14100"/>
          <ac:picMkLst>
            <pc:docMk/>
            <pc:sldMk cId="4260932225" sldId="2147469686"/>
            <ac:picMk id="9" creationId="{0F55CAFF-9B07-6177-0AAE-FEA10CA36ECA}"/>
          </ac:picMkLst>
        </pc:picChg>
      </pc:sldChg>
      <pc:sldChg chg="modSp mod">
        <pc:chgData name="Weimorts, Alexandra" userId="97a1cd18-867f-4f8d-ba13-38e4286c2e3a" providerId="ADAL" clId="{4A69B106-5C1F-48F1-A4EF-E8ADA2D9AAC1}" dt="2024-07-02T14:53:53.293" v="330" actId="20577"/>
        <pc:sldMkLst>
          <pc:docMk/>
          <pc:sldMk cId="3593704364" sldId="2147469687"/>
        </pc:sldMkLst>
        <pc:spChg chg="mod">
          <ac:chgData name="Weimorts, Alexandra" userId="97a1cd18-867f-4f8d-ba13-38e4286c2e3a" providerId="ADAL" clId="{4A69B106-5C1F-48F1-A4EF-E8ADA2D9AAC1}" dt="2024-07-02T14:53:53.293" v="330" actId="20577"/>
          <ac:spMkLst>
            <pc:docMk/>
            <pc:sldMk cId="3593704364" sldId="2147469687"/>
            <ac:spMk id="4" creationId="{60E80145-C2A1-BBD1-ABE6-CEC7760538A2}"/>
          </ac:spMkLst>
        </pc:spChg>
      </pc:sldChg>
      <pc:sldChg chg="addSp delSp modSp new mod setBg modClrScheme chgLayout">
        <pc:chgData name="Weimorts, Alexandra" userId="97a1cd18-867f-4f8d-ba13-38e4286c2e3a" providerId="ADAL" clId="{4A69B106-5C1F-48F1-A4EF-E8ADA2D9AAC1}" dt="2024-07-03T15:00:02.798" v="359" actId="26606"/>
        <pc:sldMkLst>
          <pc:docMk/>
          <pc:sldMk cId="2018153265" sldId="2147469688"/>
        </pc:sldMkLst>
        <pc:spChg chg="mod ord">
          <ac:chgData name="Weimorts, Alexandra" userId="97a1cd18-867f-4f8d-ba13-38e4286c2e3a" providerId="ADAL" clId="{4A69B106-5C1F-48F1-A4EF-E8ADA2D9AAC1}" dt="2024-07-03T15:00:02.798" v="359" actId="26606"/>
          <ac:spMkLst>
            <pc:docMk/>
            <pc:sldMk cId="2018153265" sldId="2147469688"/>
            <ac:spMk id="2" creationId="{F196A93A-0E40-917D-B119-9B6469F60B09}"/>
          </ac:spMkLst>
        </pc:spChg>
        <pc:spChg chg="del">
          <ac:chgData name="Weimorts, Alexandra" userId="97a1cd18-867f-4f8d-ba13-38e4286c2e3a" providerId="ADAL" clId="{4A69B106-5C1F-48F1-A4EF-E8ADA2D9AAC1}" dt="2024-07-03T14:59:47.757" v="358" actId="700"/>
          <ac:spMkLst>
            <pc:docMk/>
            <pc:sldMk cId="2018153265" sldId="2147469688"/>
            <ac:spMk id="3" creationId="{CAF3C2F9-1CBF-0B44-0D3D-3DF2EF458610}"/>
          </ac:spMkLst>
        </pc:spChg>
        <pc:spChg chg="del">
          <ac:chgData name="Weimorts, Alexandra" userId="97a1cd18-867f-4f8d-ba13-38e4286c2e3a" providerId="ADAL" clId="{4A69B106-5C1F-48F1-A4EF-E8ADA2D9AAC1}" dt="2024-07-03T14:59:47.757" v="358" actId="700"/>
          <ac:spMkLst>
            <pc:docMk/>
            <pc:sldMk cId="2018153265" sldId="2147469688"/>
            <ac:spMk id="4" creationId="{39C9F320-B581-3FB8-83B5-A5FB6DAFA0A2}"/>
          </ac:spMkLst>
        </pc:spChg>
        <pc:spChg chg="del">
          <ac:chgData name="Weimorts, Alexandra" userId="97a1cd18-867f-4f8d-ba13-38e4286c2e3a" providerId="ADAL" clId="{4A69B106-5C1F-48F1-A4EF-E8ADA2D9AAC1}" dt="2024-07-03T14:59:47.757" v="358" actId="700"/>
          <ac:spMkLst>
            <pc:docMk/>
            <pc:sldMk cId="2018153265" sldId="2147469688"/>
            <ac:spMk id="5" creationId="{7ECD95B6-5646-BA2F-3607-038BA00ACA3D}"/>
          </ac:spMkLst>
        </pc:spChg>
        <pc:spChg chg="del">
          <ac:chgData name="Weimorts, Alexandra" userId="97a1cd18-867f-4f8d-ba13-38e4286c2e3a" providerId="ADAL" clId="{4A69B106-5C1F-48F1-A4EF-E8ADA2D9AAC1}" dt="2024-07-03T14:59:47.757" v="358" actId="700"/>
          <ac:spMkLst>
            <pc:docMk/>
            <pc:sldMk cId="2018153265" sldId="2147469688"/>
            <ac:spMk id="6" creationId="{1AEA132C-1988-614F-8016-4C2D206F7EA4}"/>
          </ac:spMkLst>
        </pc:spChg>
        <pc:spChg chg="add">
          <ac:chgData name="Weimorts, Alexandra" userId="97a1cd18-867f-4f8d-ba13-38e4286c2e3a" providerId="ADAL" clId="{4A69B106-5C1F-48F1-A4EF-E8ADA2D9AAC1}" dt="2024-07-03T15:00:02.798" v="359" actId="26606"/>
          <ac:spMkLst>
            <pc:docMk/>
            <pc:sldMk cId="2018153265" sldId="2147469688"/>
            <ac:spMk id="7" creationId="{4E1BEB12-92AF-4445-98AD-4C7756E7C93B}"/>
          </ac:spMkLst>
        </pc:spChg>
        <pc:spChg chg="add">
          <ac:chgData name="Weimorts, Alexandra" userId="97a1cd18-867f-4f8d-ba13-38e4286c2e3a" providerId="ADAL" clId="{4A69B106-5C1F-48F1-A4EF-E8ADA2D9AAC1}" dt="2024-07-03T15:00:02.798" v="359" actId="26606"/>
          <ac:spMkLst>
            <pc:docMk/>
            <pc:sldMk cId="2018153265" sldId="2147469688"/>
            <ac:spMk id="9" creationId="{D0522C2C-7B5C-48A7-A969-03941E5D2E76}"/>
          </ac:spMkLst>
        </pc:spChg>
        <pc:spChg chg="add">
          <ac:chgData name="Weimorts, Alexandra" userId="97a1cd18-867f-4f8d-ba13-38e4286c2e3a" providerId="ADAL" clId="{4A69B106-5C1F-48F1-A4EF-E8ADA2D9AAC1}" dt="2024-07-03T15:00:02.798" v="359" actId="26606"/>
          <ac:spMkLst>
            <pc:docMk/>
            <pc:sldMk cId="2018153265" sldId="2147469688"/>
            <ac:spMk id="11" creationId="{9C682A1A-5B2D-4111-BBD6-620165633E5B}"/>
          </ac:spMkLst>
        </pc:spChg>
        <pc:spChg chg="add">
          <ac:chgData name="Weimorts, Alexandra" userId="97a1cd18-867f-4f8d-ba13-38e4286c2e3a" providerId="ADAL" clId="{4A69B106-5C1F-48F1-A4EF-E8ADA2D9AAC1}" dt="2024-07-03T15:00:02.798" v="359" actId="26606"/>
          <ac:spMkLst>
            <pc:docMk/>
            <pc:sldMk cId="2018153265" sldId="2147469688"/>
            <ac:spMk id="13" creationId="{D6EE29F2-D77F-4BD0-A20B-334D316A1C9D}"/>
          </ac:spMkLst>
        </pc:spChg>
        <pc:spChg chg="add">
          <ac:chgData name="Weimorts, Alexandra" userId="97a1cd18-867f-4f8d-ba13-38e4286c2e3a" providerId="ADAL" clId="{4A69B106-5C1F-48F1-A4EF-E8ADA2D9AAC1}" dt="2024-07-03T15:00:02.798" v="359" actId="26606"/>
          <ac:spMkLst>
            <pc:docMk/>
            <pc:sldMk cId="2018153265" sldId="2147469688"/>
            <ac:spMk id="15" creationId="{22D09ED2-868F-42C6-866E-F92E0CEF31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0A1F00-63F3-4F1E-A338-89584D29AF0D}" type="datetimeFigureOut">
              <a:rPr lang="en-US" smtClean="0"/>
              <a:t>7/3/2024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B187D2-90FD-4EEA-953C-825C11E18D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5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you will learn more about Florida PALM and answer questions you might have on the impact of the new accounting system and you.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187D2-90FD-4EEA-953C-825C11E18D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0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187D2-90FD-4EEA-953C-825C11E18D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6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9B9D6BD-AD9D-4847-8759-C263B7AFD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227" y="809507"/>
            <a:ext cx="10979545" cy="469306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41D198A-8D59-405A-8942-53803158F8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714" y="1017524"/>
            <a:ext cx="4142650" cy="41426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13E3026-93D1-4147-AF41-7E39DED6C4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63190" y="1044159"/>
            <a:ext cx="6186598" cy="362774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B8C2863-0826-47D2-AB34-11A0CB348A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3190" y="4897675"/>
            <a:ext cx="5214807" cy="3911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B1D7B9-DE38-4187-8B16-02678DFD686C}"/>
              </a:ext>
            </a:extLst>
          </p:cNvPr>
          <p:cNvSpPr txBox="1"/>
          <p:nvPr userDrawn="1"/>
        </p:nvSpPr>
        <p:spPr>
          <a:xfrm>
            <a:off x="757978" y="5737225"/>
            <a:ext cx="1051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randon Grotesque Regular" panose="020B0503020203060202" pitchFamily="34" charset="0"/>
              </a:rPr>
              <a:t>Meeting Title</a:t>
            </a:r>
          </a:p>
          <a:p>
            <a:pPr algn="ctr"/>
            <a:r>
              <a:rPr lang="en-US" sz="2400" dirty="0">
                <a:latin typeface="Brandon Grotesque Regular" panose="020B0503020203060202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81251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CB1D7B9-DE38-4187-8B16-02678DFD686C}"/>
              </a:ext>
            </a:extLst>
          </p:cNvPr>
          <p:cNvSpPr txBox="1"/>
          <p:nvPr userDrawn="1"/>
        </p:nvSpPr>
        <p:spPr>
          <a:xfrm>
            <a:off x="836463" y="5493834"/>
            <a:ext cx="10519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randon Grotesque Regular" panose="020B0503020203060202" pitchFamily="34" charset="0"/>
              </a:rPr>
              <a:t>Thank you for helping today on our</a:t>
            </a:r>
          </a:p>
          <a:p>
            <a:pPr algn="ctr"/>
            <a:r>
              <a:rPr lang="en-US" sz="2800" i="1" dirty="0">
                <a:latin typeface="Brandon Grotesque Bold" panose="020B0803020203060202" pitchFamily="34" charset="0"/>
              </a:rPr>
              <a:t>Journey to Success!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80EE8CB-97F7-4E35-B6FC-C6F706862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4217" y="2047543"/>
            <a:ext cx="4701783" cy="1991344"/>
          </a:xfrm>
          <a:prstGeom prst="rect">
            <a:avLst/>
          </a:prstGeom>
        </p:spPr>
      </p:pic>
      <p:pic>
        <p:nvPicPr>
          <p:cNvPr id="5" name="Picture 4" descr="A picture containing text, sign, gambling house&#10;&#10;Description automatically generated">
            <a:extLst>
              <a:ext uri="{FF2B5EF4-FFF2-40B4-BE49-F238E27FC236}">
                <a16:creationId xmlns:a16="http://schemas.microsoft.com/office/drawing/2014/main" id="{41873826-A0BA-4538-B9EE-6A35179B18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46" y="1364166"/>
            <a:ext cx="3313789" cy="3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88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ext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3422EA-4323-4E4D-B481-951794A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094836"/>
            <a:ext cx="10363200" cy="5141912"/>
          </a:xfrm>
        </p:spPr>
        <p:txBody>
          <a:bodyPr/>
          <a:lstStyle>
            <a:lvl1pPr marL="228594" indent="-228594">
              <a:buClr>
                <a:srgbClr val="002E5D"/>
              </a:buClr>
              <a:buSzPct val="75000"/>
              <a:buFont typeface="Arial" panose="020B0604020202020204" pitchFamily="34" charset="0"/>
              <a:buChar char="►"/>
              <a:defRPr sz="1800"/>
            </a:lvl1pPr>
            <a:lvl2pPr marL="459306" indent="-230712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2pPr>
            <a:lvl3pPr marL="687900" indent="-228594">
              <a:buClrTx/>
              <a:buSzPct val="100000"/>
              <a:buFont typeface="Arial" panose="020B0604020202020204" pitchFamily="34" charset="0"/>
              <a:buChar char="▪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>
              <a:buClrTx/>
              <a:buSzPct val="100000"/>
              <a:buFont typeface="Arial" panose="020B0604020202020204" pitchFamily="34" charset="0"/>
              <a:buChar char="−"/>
              <a:defRPr sz="1200"/>
            </a:lvl4pPr>
            <a:lvl5pPr marL="1145089" indent="-228594">
              <a:buClr>
                <a:srgbClr val="002E5D"/>
              </a:buClr>
              <a:buSzPct val="50000"/>
              <a:buFont typeface="Arial" panose="020B0604020202020204" pitchFamily="34" charset="0"/>
              <a:buChar char="►"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0035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60F1-263C-44B3-8717-3EFE6DFE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FD23-0EDC-4CC9-9893-16E2924A3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18623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F92B9-B6BC-4319-9C8D-1C4BAACF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EF22A-F3D5-42C6-BDE3-BCEA71762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5787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A702-D097-4C3F-BF6D-D0C0D3F7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Brandon Grotesque Black" panose="020B0A03020203060202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4E471-B722-4F60-8AF5-0FF45B294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>
                <a:latin typeface="Brandon Grotesque Black" panose="020B0A03020203060202" pitchFamily="34" charset="0"/>
              </a:defRPr>
            </a:lvl1pPr>
            <a:lvl2pPr>
              <a:defRPr b="0">
                <a:latin typeface="Brandon Grotesque Black" panose="020B0A03020203060202" pitchFamily="34" charset="0"/>
              </a:defRPr>
            </a:lvl2pPr>
            <a:lvl3pPr>
              <a:defRPr b="0">
                <a:latin typeface="Brandon Grotesque Black" panose="020B0A03020203060202" pitchFamily="34" charset="0"/>
              </a:defRPr>
            </a:lvl3pPr>
            <a:lvl4pPr>
              <a:defRPr b="0">
                <a:latin typeface="Brandon Grotesque Black" panose="020B0A03020203060202" pitchFamily="34" charset="0"/>
              </a:defRPr>
            </a:lvl4pPr>
            <a:lvl5pPr>
              <a:defRPr b="0">
                <a:latin typeface="Brandon Grotesque Black" panose="020B0A030202030602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E30CF-41F9-416B-8887-68555251F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Brandon Grotesque Black" panose="020B0A03020203060202" pitchFamily="34" charset="0"/>
              </a:defRPr>
            </a:lvl1pPr>
            <a:lvl2pPr>
              <a:defRPr>
                <a:latin typeface="Brandon Grotesque Black" panose="020B0A03020203060202" pitchFamily="34" charset="0"/>
              </a:defRPr>
            </a:lvl2pPr>
            <a:lvl3pPr>
              <a:defRPr>
                <a:latin typeface="Brandon Grotesque Black" panose="020B0A03020203060202" pitchFamily="34" charset="0"/>
              </a:defRPr>
            </a:lvl3pPr>
            <a:lvl4pPr>
              <a:defRPr>
                <a:latin typeface="Brandon Grotesque Black" panose="020B0A03020203060202" pitchFamily="34" charset="0"/>
              </a:defRPr>
            </a:lvl4pPr>
            <a:lvl5pPr>
              <a:defRPr>
                <a:latin typeface="Brandon Grotesque Black" panose="020B0A030202030602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367765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052D-4928-4696-909B-FE676257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532EA-27BA-4FE6-A4B3-BC9681999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FE235-2E0D-465B-811C-B4923CD90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9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EA654-0F07-4983-9EDE-A5538EF0B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1E38D-B5B6-42D0-9B53-762593ACB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679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13477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5659-861D-4BDD-9032-9BBC51FE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43" y="433950"/>
            <a:ext cx="1100511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170966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5706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7709-BA39-4CF1-8359-D87ACD42E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1B2C-97A2-4D27-9DAC-B7604A6DB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0397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94E75-E9A2-43D6-A3DC-C413E1F86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697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31052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8B81-B32C-49A9-9037-097F9EA9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DDD86-CCAC-4364-86B4-2B3C0E86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0806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700AE-2E60-4851-A144-AF467559F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0107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06737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78000"/>
                <a:lumOff val="22000"/>
              </a:schemeClr>
            </a:gs>
            <a:gs pos="98000">
              <a:schemeClr val="bg2">
                <a:lumMod val="8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E3A2A-1314-4475-A16A-CD16EFD4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43" y="325796"/>
            <a:ext cx="11005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29FC4-B696-4D32-8FEC-3E54BFABE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442" y="1796128"/>
            <a:ext cx="11005113" cy="437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F897F2-8D6E-433F-8C9E-17A5423987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89323" y="6319795"/>
            <a:ext cx="4213354" cy="4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30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Brandon Grotesque Bold" panose="020B0803020203060202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Brandon Grotesque Medium" panose="020B06030202030602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Brandon Grotesque Medium" panose="020B06030202030602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Brandon Grotesque Medium" panose="020B06030202030602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Brandon Grotesque Medium" panose="020B06030202030602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Brandon Grotesque Medium" panose="020B06030202030602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5B80-E044-9523-D7A6-1E9BED5D8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2" y="3301127"/>
            <a:ext cx="11504119" cy="2909604"/>
          </a:xfrm>
          <a:noFill/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Financial Services </a:t>
            </a:r>
            <a:b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Road Show 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 Division Groups</a:t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2024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38B2B887-1EA7-41F2-04AD-808AA795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303" y="391523"/>
            <a:ext cx="8046720" cy="2909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0283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EC553-AA79-CB17-9DEB-A86C522A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" y="50302"/>
            <a:ext cx="11627224" cy="81756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Change Initiatives Have 5 Groups of the Same Stakeholders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95840-0432-1E45-106F-116D920FE9B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295835" y="1216398"/>
            <a:ext cx="10997772" cy="499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Aft>
                <a:spcPts val="1800"/>
              </a:spcAft>
              <a:buNone/>
            </a:pPr>
            <a:r>
              <a:rPr lang="en-US" sz="22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theory is based on arranging our stakeholders into 5 groupings;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Innovators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Early Adopters</a:t>
            </a:r>
          </a:p>
          <a:p>
            <a:pPr marL="0" indent="0" algn="l">
              <a:buNone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Early Majority	</a:t>
            </a:r>
          </a:p>
          <a:p>
            <a:pPr marL="0" indent="0" algn="l">
              <a:buNone/>
            </a:pPr>
            <a:r>
              <a:rPr lang="en-US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Late Majority</a:t>
            </a:r>
          </a:p>
          <a:p>
            <a:pPr marL="0" indent="0" algn="l">
              <a:buNone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Laggards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can find stakeholders that could fit </a:t>
            </a:r>
            <a:r>
              <a:rPr lang="en-US" sz="2000" i="1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first two categories – </a:t>
            </a:r>
            <a:r>
              <a:rPr lang="en-US" sz="2000" b="1" i="1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Innovators</a:t>
            </a:r>
            <a:r>
              <a:rPr lang="en-US" sz="2000" b="1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i="1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Adopters</a:t>
            </a:r>
            <a:r>
              <a:rPr lang="en-US" sz="20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would you </a:t>
            </a:r>
            <a:r>
              <a:rPr lang="en-US" sz="2000" b="1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them to become your senders of information and your first level of receiving internal information?</a:t>
            </a:r>
            <a:endParaRPr lang="en-US" sz="2000" b="1" dirty="0">
              <a:solidFill>
                <a:srgbClr val="0F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FAE8EDE5-12E6-BFC9-F8F1-314CAF498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14" y="1624629"/>
            <a:ext cx="6203033" cy="362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8283149A-B1B6-A974-D0D4-9C3D730E4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7" y="6300862"/>
            <a:ext cx="1867141" cy="5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5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0930E-8F82-FE35-7D01-75B93D3D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565602" cy="18180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Road Show End-user Survey 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7C3AB-7A41-D506-8702-923CA410C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0" r="31683" b="1"/>
          <a:stretch/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47AD9334-1199-E9B9-0C02-B6DE42C408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192" b="1"/>
          <a:stretch/>
        </p:blipFill>
        <p:spPr>
          <a:xfrm>
            <a:off x="0" y="2762729"/>
            <a:ext cx="4565779" cy="40312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E6735-BF36-BF7C-EE01-F4E07AD2F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9869" y="2967318"/>
            <a:ext cx="7007290" cy="3460445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endParaRPr lang="en-US" sz="16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250 surveys used, 268 collected</a:t>
            </a:r>
          </a:p>
          <a:p>
            <a:r>
              <a:rPr lang="en-US" sz="2400" dirty="0">
                <a:latin typeface="+mn-lt"/>
              </a:rPr>
              <a:t>Conducted 17 road shows to 10 groupings that consisted of division/offices</a:t>
            </a:r>
          </a:p>
          <a:p>
            <a:r>
              <a:rPr lang="en-US" sz="2400" dirty="0">
                <a:latin typeface="+mn-lt"/>
              </a:rPr>
              <a:t>DFS used a 1-5 Likert rating scale</a:t>
            </a:r>
          </a:p>
          <a:p>
            <a:r>
              <a:rPr lang="en-US" sz="2400" dirty="0">
                <a:latin typeface="+mn-lt"/>
              </a:rPr>
              <a:t>Used Prosci ADKAR methodology and questions</a:t>
            </a:r>
          </a:p>
          <a:p>
            <a:r>
              <a:rPr lang="en-US" sz="2400" dirty="0">
                <a:latin typeface="+mn-lt"/>
              </a:rPr>
              <a:t> Small group settings, to engage dialogue.</a:t>
            </a:r>
          </a:p>
          <a:p>
            <a:r>
              <a:rPr lang="en-US" sz="2400" dirty="0">
                <a:latin typeface="+mn-lt"/>
              </a:rPr>
              <a:t>Captured question responses using heat maps.  </a:t>
            </a:r>
          </a:p>
          <a:p>
            <a:pPr lvl="1"/>
            <a:r>
              <a:rPr lang="en-US" sz="2000" dirty="0">
                <a:latin typeface="+mn-lt"/>
              </a:rPr>
              <a:t>That will give a visual representation of the responses and a way to analyze the data to update and target solutions and OCM/Training efforts.  </a:t>
            </a: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87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EECE-AAAC-19DA-0E56-40EA2B84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43" y="195328"/>
            <a:ext cx="11005113" cy="1101627"/>
          </a:xfrm>
        </p:spPr>
        <p:txBody>
          <a:bodyPr/>
          <a:lstStyle/>
          <a:p>
            <a:r>
              <a:rPr lang="en-US" dirty="0"/>
              <a:t>DFS Total Awareness &amp; Desire Scores</a:t>
            </a:r>
          </a:p>
        </p:txBody>
      </p:sp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C606A490-C26A-16EC-EB88-86EEE0127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9" y="1389529"/>
            <a:ext cx="11234057" cy="46940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B0D533A-9C13-DF85-5F90-524FB3C637AC}"/>
              </a:ext>
            </a:extLst>
          </p:cNvPr>
          <p:cNvSpPr/>
          <p:nvPr/>
        </p:nvSpPr>
        <p:spPr>
          <a:xfrm>
            <a:off x="5441576" y="3899647"/>
            <a:ext cx="851647" cy="35858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9E4578-03F8-9279-4263-D0896022D970}"/>
              </a:ext>
            </a:extLst>
          </p:cNvPr>
          <p:cNvSpPr/>
          <p:nvPr/>
        </p:nvSpPr>
        <p:spPr>
          <a:xfrm>
            <a:off x="5441577" y="5801170"/>
            <a:ext cx="851647" cy="35858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1327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FCDC-69D0-2264-79A1-27F1B432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305958"/>
            <a:ext cx="10515600" cy="1017177"/>
          </a:xfrm>
        </p:spPr>
        <p:txBody>
          <a:bodyPr/>
          <a:lstStyle/>
          <a:p>
            <a:r>
              <a:rPr lang="en-US" dirty="0"/>
              <a:t>Numbers can be Misleading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0EFA5-3673-4B77-7F3F-EBC76192C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721" y="1407459"/>
            <a:ext cx="5496280" cy="730062"/>
          </a:xfrm>
        </p:spPr>
        <p:txBody>
          <a:bodyPr>
            <a:normAutofit/>
          </a:bodyPr>
          <a:lstStyle/>
          <a:p>
            <a:r>
              <a:rPr lang="en-US" cap="small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Average vs percent of barrier points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F55CAFF-9B07-6177-0AAE-FEA10CA36E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720" y="2137521"/>
            <a:ext cx="5397856" cy="383220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49B4A-8D87-DDE8-AC9C-D793EE51C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6094" y="1761143"/>
            <a:ext cx="4717693" cy="367553"/>
          </a:xfrm>
        </p:spPr>
        <p:txBody>
          <a:bodyPr>
            <a:noAutofit/>
          </a:bodyPr>
          <a:lstStyle/>
          <a:p>
            <a:r>
              <a:rPr lang="en-US" cap="small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Total count of responses with 1, 2, 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A46AC1-08C8-DD40-EF6C-E9FECF084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6094" y="2128696"/>
            <a:ext cx="5183188" cy="4055793"/>
          </a:xfrm>
        </p:spPr>
        <p:txBody>
          <a:bodyPr/>
          <a:lstStyle/>
          <a:p>
            <a:r>
              <a:rPr lang="en-US" dirty="0"/>
              <a:t>Awareness = 243</a:t>
            </a:r>
          </a:p>
          <a:p>
            <a:r>
              <a:rPr lang="en-US" dirty="0"/>
              <a:t>Desire = 214</a:t>
            </a:r>
          </a:p>
          <a:p>
            <a:r>
              <a:rPr lang="en-US" dirty="0"/>
              <a:t>Only 62% have no barrier points.  This is low and must increase for the successful implementation of the technology and change to people.  </a:t>
            </a:r>
          </a:p>
        </p:txBody>
      </p:sp>
    </p:spTree>
    <p:extLst>
      <p:ext uri="{BB962C8B-B14F-4D97-AF65-F5344CB8AC3E}">
        <p14:creationId xmlns:p14="http://schemas.microsoft.com/office/powerpoint/2010/main" val="426093222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6A93A-0E40-917D-B119-9B6469F60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Division/Group Results</a:t>
            </a:r>
          </a:p>
        </p:txBody>
      </p:sp>
    </p:spTree>
    <p:extLst>
      <p:ext uri="{BB962C8B-B14F-4D97-AF65-F5344CB8AC3E}">
        <p14:creationId xmlns:p14="http://schemas.microsoft.com/office/powerpoint/2010/main" val="201815326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FD547-4E7C-C35A-8AC7-6BBBE7BB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08" y="299654"/>
            <a:ext cx="3197441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Next Steps</a:t>
            </a:r>
          </a:p>
        </p:txBody>
      </p:sp>
      <p:pic>
        <p:nvPicPr>
          <p:cNvPr id="7" name="Graphic 6" descr="Footprints">
            <a:extLst>
              <a:ext uri="{FF2B5EF4-FFF2-40B4-BE49-F238E27FC236}">
                <a16:creationId xmlns:a16="http://schemas.microsoft.com/office/drawing/2014/main" id="{B40FC2E8-D9F7-98B3-D2BF-41F0361D7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165" y="1344989"/>
            <a:ext cx="4180011" cy="458964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0E80145-C2A1-BBD1-ABE6-CEC7760538A2}"/>
              </a:ext>
            </a:extLst>
          </p:cNvPr>
          <p:cNvSpPr txBox="1"/>
          <p:nvPr/>
        </p:nvSpPr>
        <p:spPr>
          <a:xfrm>
            <a:off x="5494476" y="509242"/>
            <a:ext cx="616511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CCN to meet with POC, CCN Coordinators,  CCN Trainers and each Group Division Director to review report and low scoring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Continue with targeted communications using the heat maps of the survey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Continue dialogue with stakeholders and seek ideas to address the lower scores.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Establish two-way feedback sessions; i.e. Lunch &amp; Learns, games, publications.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Re-do assessments to measure actions taken after road shows to see if scores improve.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0436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656824"/>
            <a:ext cx="10820400" cy="5375676"/>
          </a:xfrm>
          <a:custGeom>
            <a:avLst/>
            <a:gdLst/>
            <a:ahLst/>
            <a:cxnLst/>
            <a:rect l="l" t="t" r="r" b="b"/>
            <a:pathLst>
              <a:path w="16230600" h="6958870">
                <a:moveTo>
                  <a:pt x="0" y="0"/>
                </a:moveTo>
                <a:lnTo>
                  <a:pt x="16230600" y="0"/>
                </a:lnTo>
                <a:lnTo>
                  <a:pt x="16230600" y="6958870"/>
                </a:lnTo>
                <a:lnTo>
                  <a:pt x="0" y="6958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5000"/>
            </a:blip>
            <a:stretch>
              <a:fillRect/>
            </a:stretch>
          </a:blip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sz="1200" dirty="0"/>
          </a:p>
        </p:txBody>
      </p:sp>
      <p:sp>
        <p:nvSpPr>
          <p:cNvPr id="3" name="TextBox 3"/>
          <p:cNvSpPr txBox="1"/>
          <p:nvPr/>
        </p:nvSpPr>
        <p:spPr>
          <a:xfrm>
            <a:off x="928888" y="918173"/>
            <a:ext cx="5410200" cy="3357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6402"/>
              </a:lnSpc>
            </a:pPr>
            <a:r>
              <a:rPr lang="en-US" sz="6400" dirty="0">
                <a:latin typeface="Open Sans Bold"/>
              </a:rPr>
              <a:t>Questions</a:t>
            </a:r>
          </a:p>
          <a:p>
            <a:pPr algn="ctr">
              <a:lnSpc>
                <a:spcPct val="116402"/>
              </a:lnSpc>
            </a:pPr>
            <a:r>
              <a:rPr lang="en-US" sz="6400" dirty="0">
                <a:latin typeface="Open Sans Bold"/>
              </a:rPr>
              <a:t>&amp;</a:t>
            </a:r>
          </a:p>
          <a:p>
            <a:pPr algn="ctr">
              <a:lnSpc>
                <a:spcPct val="116402"/>
              </a:lnSpc>
            </a:pPr>
            <a:r>
              <a:rPr lang="en-US" sz="6400" dirty="0">
                <a:latin typeface="Open Sans Bold"/>
              </a:rPr>
              <a:t>Feedback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B3CA6-608C-B548-9994-5C303C8774D6}"/>
              </a:ext>
            </a:extLst>
          </p:cNvPr>
          <p:cNvSpPr txBox="1"/>
          <p:nvPr/>
        </p:nvSpPr>
        <p:spPr>
          <a:xfrm>
            <a:off x="1664594" y="4291597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Contact us at:  DFS.CCN4U@myfloridacfo.com</a:t>
            </a: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CCN Colors">
      <a:dk1>
        <a:srgbClr val="182853"/>
      </a:dk1>
      <a:lt1>
        <a:srgbClr val="FFFFFF"/>
      </a:lt1>
      <a:dk2>
        <a:srgbClr val="182853"/>
      </a:dk2>
      <a:lt2>
        <a:srgbClr val="FFFFFF"/>
      </a:lt2>
      <a:accent1>
        <a:srgbClr val="BC945B"/>
      </a:accent1>
      <a:accent2>
        <a:srgbClr val="458BCA"/>
      </a:accent2>
      <a:accent3>
        <a:srgbClr val="888A8D"/>
      </a:accent3>
      <a:accent4>
        <a:srgbClr val="231F20"/>
      </a:accent4>
      <a:accent5>
        <a:srgbClr val="D2B892"/>
      </a:accent5>
      <a:accent6>
        <a:srgbClr val="E4D5BE"/>
      </a:accent6>
      <a:hlink>
        <a:srgbClr val="C1CDED"/>
      </a:hlink>
      <a:folHlink>
        <a:srgbClr val="AA171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6AFD18EBBD724C8CD6C271456C1CEA" ma:contentTypeVersion="10" ma:contentTypeDescription="Create a new document." ma:contentTypeScope="" ma:versionID="920bb446e55dba2d00a269558cf68cff">
  <xsd:schema xmlns:xsd="http://www.w3.org/2001/XMLSchema" xmlns:xs="http://www.w3.org/2001/XMLSchema" xmlns:p="http://schemas.microsoft.com/office/2006/metadata/properties" xmlns:ns2="ee0d1073-b73c-4cf9-a2e0-1985adf7d54f" xmlns:ns3="2f0b4cb7-2d2c-476b-a071-8ad196603c9a" targetNamespace="http://schemas.microsoft.com/office/2006/metadata/properties" ma:root="true" ma:fieldsID="98261b2404e053aa8108a73b7f318e99" ns2:_="" ns3:_="">
    <xsd:import namespace="ee0d1073-b73c-4cf9-a2e0-1985adf7d54f"/>
    <xsd:import namespace="2f0b4cb7-2d2c-476b-a071-8ad196603c9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d1073-b73c-4cf9-a2e0-1985adf7d54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b4cb7-2d2c-476b-a071-8ad196603c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e0d1073-b73c-4cf9-a2e0-1985adf7d54f">3XNNPFDRQHSR-649832232-149</_dlc_DocId>
    <_dlc_DocIdUrl xmlns="ee0d1073-b73c-4cf9-a2e0-1985adf7d54f">
      <Url>https://myfloridacfo.sharepoint.com/sites/FLP/DFS CCN/_layouts/15/DocIdRedir.aspx?ID=3XNNPFDRQHSR-649832232-149</Url>
      <Description>3XNNPFDRQHSR-649832232-149</Description>
    </_dlc_DocIdUrl>
  </documentManagement>
</p:properties>
</file>

<file path=customXml/itemProps1.xml><?xml version="1.0" encoding="utf-8"?>
<ds:datastoreItem xmlns:ds="http://schemas.openxmlformats.org/officeDocument/2006/customXml" ds:itemID="{65505CF5-20EA-4890-99AD-BA9FD8AE4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d1073-b73c-4cf9-a2e0-1985adf7d54f"/>
    <ds:schemaRef ds:uri="2f0b4cb7-2d2c-476b-a071-8ad196603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6C124-84A5-4D60-8C48-7CBE48E46C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D57602-4F0F-4F84-9EDA-CE814592367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EE9A431-EBC8-4C65-A9AD-538AA8BEF96D}">
  <ds:schemaRefs>
    <ds:schemaRef ds:uri="http://purl.org/dc/elements/1.1/"/>
    <ds:schemaRef ds:uri="http://schemas.microsoft.com/office/2006/metadata/properties"/>
    <ds:schemaRef ds:uri="2f0b4cb7-2d2c-476b-a071-8ad196603c9a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e0d1073-b73c-4cf9-a2e0-1985adf7d5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366</Words>
  <Application>Microsoft Office PowerPoint</Application>
  <PresentationFormat>Widescreen</PresentationFormat>
  <Paragraphs>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Brandon Grotesque Black</vt:lpstr>
      <vt:lpstr>Brandon Grotesque Bold</vt:lpstr>
      <vt:lpstr>Brandon Grotesque Medium</vt:lpstr>
      <vt:lpstr>Brandon Grotesque Regular</vt:lpstr>
      <vt:lpstr>Calibri</vt:lpstr>
      <vt:lpstr>Open Sans Bold</vt:lpstr>
      <vt:lpstr>Wingdings</vt:lpstr>
      <vt:lpstr>Office Theme</vt:lpstr>
      <vt:lpstr>Department of Financial Services  Road Show analysis Division Groups July 2024</vt:lpstr>
      <vt:lpstr>All Change Initiatives Have 5 Groups of the Same Stakeholders</vt:lpstr>
      <vt:lpstr>Road Show End-user Survey Approach</vt:lpstr>
      <vt:lpstr>DFS Total Awareness &amp; Desire Scores</vt:lpstr>
      <vt:lpstr>Numbers can be Misleading</vt:lpstr>
      <vt:lpstr>Division/Group Results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 Fierson</dc:creator>
  <cp:lastModifiedBy>Weimorts, Alexandra</cp:lastModifiedBy>
  <cp:revision>3</cp:revision>
  <cp:lastPrinted>2024-05-07T17:06:23Z</cp:lastPrinted>
  <dcterms:created xsi:type="dcterms:W3CDTF">2021-05-21T13:15:05Z</dcterms:created>
  <dcterms:modified xsi:type="dcterms:W3CDTF">2024-07-03T15:00:11Z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0x010100366AFD18EBBD724C8CD6C271456C1CEA</vt:lpwstr>
  </property>
  <property fmtid="{D5CDD505-2E9C-101B-9397-08002B2CF9AE}" pid="3" name="Order">
    <vt:r8>51200</vt:r8>
  </property>
  <property fmtid="{D5CDD505-2E9C-101B-9397-08002B2CF9AE}" pid="4" name="_dlc_DocIdItemGuid">
    <vt:lpwstr>dd70f6f7-cf24-45df-9f84-5d87248823c6</vt:lpwstr>
  </property>
</Properties>
</file>