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FBB8-CEEB-9C66-2FD1-1A64D6628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EFFFB-5704-3D8B-FDFF-E694F311C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EF99C-36C5-95D1-F310-B0FCBF04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9729C-6038-F2EE-F4D9-1C810B68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D8168-556A-AB18-C69C-2122650A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5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0E63-FBB9-9C55-E53E-B6F654D8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86089-E8C0-C591-4F4B-1F6F6D81D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CAF83-32AB-7B48-9B04-59AAD225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52086-E8EE-AEBB-150C-D63F3F96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90687-3D0C-9A7F-0DC7-90E824BA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ECE1D-26C8-2F03-10DF-4B1869F7A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5654E-D36E-7D96-37AF-53837ACD8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12A0-8260-9805-1164-77292F8F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45A83-B410-2334-301E-7EDCB2F6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3298-ECF3-F392-D48F-9DBC99F9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3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0E8F-8A05-FE5F-891D-04F5A457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FE22-E19C-5271-55B1-1A841313B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12641-1544-69BA-CD50-67D341AD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BF3D9-BB4B-D8A8-FC58-B359D86E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D562D-CEFD-F0B0-A8A5-761F7E5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0BCC-1A7D-1DCE-CBC4-48988B51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E652B-E25B-FA94-0BC0-D08DF7245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B1F4-285A-5D53-26E9-F0AC05FA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0D9F0-57D9-F2C3-5094-5AF95963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A4C5-4019-ED08-94ED-07F7E0D6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E15E-6A4A-DB3B-3652-3B4325F4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7069-D3E7-310B-F6CC-B541BFE82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B9F7E-6D0D-56C8-85D1-BF689F860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AA157-3904-F476-2E3E-BB71E8EC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3A5B9-37D2-8CE3-412A-DD549F60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60082-6D47-542B-0785-B3B3947A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9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6781-44AC-26C1-DF67-CE3070E2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38B35-E11F-D3AF-8FB2-4A797AB94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D097-179B-1D51-DE53-94431EA19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71021-C143-E035-0B68-863F4108E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C0ABB-1500-96DE-C90E-BC828480E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1CF8B4-17B6-540C-297A-1E5975C2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1364D-CAA3-3E98-EACA-970C4FD4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2B71C-CBF8-F2EC-3D80-CEA20B61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C6C1-9CFC-966F-65CF-3087F06D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B03C8-AE9E-404C-CE47-A945BFA0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75907-BCC0-6D0E-093B-53E02EC4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86BA4-D9B4-6D94-242B-30F678CE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1B140-C8B8-BB17-EA78-4DA6A084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A79AE-332C-F254-2B64-C0C8CBAD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6C0-7E82-5EAB-FBBF-F9C71441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4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40BC-156C-CFBF-E16C-1119D1BF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259C-07C0-8D45-623D-04EAE3C21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13458-BB87-A8F4-8689-5D4F41912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DDC9C-87E3-B953-81BB-7E528FB2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05BA7-2C51-F504-5273-204CC10A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A06B5-6CDE-6502-F645-96C9B38D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1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CFE0-6161-1D1F-AEF3-8FEBB137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A1509-43BF-2E9D-2604-36126C7B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A9BF0-6D63-75D9-632A-C182B3078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B662-8CCB-8CAB-7D42-91F8583F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6D528-41CF-455F-4E38-E74E0791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363EA-EDF0-086A-1204-E968E713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92654-E5A1-E245-419E-36B80435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CB218-4847-845E-13BE-9BD8E771B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40E7-2073-5558-C648-02AF0BA3F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5DE728-A5C7-4C99-AC7C-01A2945727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68769-A8A6-F985-0301-1BCFA2F26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0A3FE-7B67-814D-7375-AA16BEC05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8F941-31ED-484F-A075-4399A4955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2B08-96CD-38F8-84C4-B916A05F9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1991D-9587-5B22-27A5-BDF59740B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mputer screen shot of a network&#10;&#10;Description automatically generated">
            <a:extLst>
              <a:ext uri="{FF2B5EF4-FFF2-40B4-BE49-F238E27FC236}">
                <a16:creationId xmlns:a16="http://schemas.microsoft.com/office/drawing/2014/main" id="{79A1513A-84C4-FE79-7B69-759F993DB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"/>
            <a:ext cx="12192000" cy="6857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FD758F-A969-276F-E2CD-7A9F3999F849}"/>
              </a:ext>
            </a:extLst>
          </p:cNvPr>
          <p:cNvSpPr txBox="1"/>
          <p:nvPr/>
        </p:nvSpPr>
        <p:spPr>
          <a:xfrm>
            <a:off x="9065469" y="1543420"/>
            <a:ext cx="1123560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Director &amp;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EBB6A-D137-8E07-A0AC-426C489501B6}"/>
              </a:ext>
            </a:extLst>
          </p:cNvPr>
          <p:cNvSpPr txBox="1"/>
          <p:nvPr/>
        </p:nvSpPr>
        <p:spPr>
          <a:xfrm>
            <a:off x="7434945" y="1543420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Sponsor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CC6A7-0095-8CEA-F750-507C710CFFFC}"/>
              </a:ext>
            </a:extLst>
          </p:cNvPr>
          <p:cNvSpPr txBox="1"/>
          <p:nvPr/>
        </p:nvSpPr>
        <p:spPr>
          <a:xfrm>
            <a:off x="8246709" y="2904467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Readiness Coordinator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EE08C-D148-66D1-C39B-2C78F54CE511}"/>
              </a:ext>
            </a:extLst>
          </p:cNvPr>
          <p:cNvSpPr txBox="1"/>
          <p:nvPr/>
        </p:nvSpPr>
        <p:spPr>
          <a:xfrm>
            <a:off x="3497428" y="2507435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Agency Sponsor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0740A5-E482-1843-9D7F-E18B4219E872}"/>
              </a:ext>
            </a:extLst>
          </p:cNvPr>
          <p:cNvSpPr txBox="1"/>
          <p:nvPr/>
        </p:nvSpPr>
        <p:spPr>
          <a:xfrm>
            <a:off x="3497428" y="4032887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Agency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63C25-A7B2-9F09-A12C-552DB46B4210}"/>
              </a:ext>
            </a:extLst>
          </p:cNvPr>
          <p:cNvSpPr txBox="1"/>
          <p:nvPr/>
        </p:nvSpPr>
        <p:spPr>
          <a:xfrm>
            <a:off x="2088506" y="3230484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Business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61289-2D21-E9DA-A1C3-02C6A69BDD15}"/>
              </a:ext>
            </a:extLst>
          </p:cNvPr>
          <p:cNvSpPr txBox="1"/>
          <p:nvPr/>
        </p:nvSpPr>
        <p:spPr>
          <a:xfrm>
            <a:off x="4916454" y="3230484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8F72E-658F-B00B-7671-1D22B1A9A270}"/>
              </a:ext>
            </a:extLst>
          </p:cNvPr>
          <p:cNvSpPr txBox="1"/>
          <p:nvPr/>
        </p:nvSpPr>
        <p:spPr>
          <a:xfrm>
            <a:off x="4916457" y="4795451"/>
            <a:ext cx="1123560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 Management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47AE5-1AE7-2DE2-0453-641A5E8DA38A}"/>
              </a:ext>
            </a:extLst>
          </p:cNvPr>
          <p:cNvSpPr txBox="1"/>
          <p:nvPr/>
        </p:nvSpPr>
        <p:spPr>
          <a:xfrm>
            <a:off x="3514538" y="5606325"/>
            <a:ext cx="1123560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Management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45372-9B7A-51E3-218C-BDA2A0D25BE5}"/>
              </a:ext>
            </a:extLst>
          </p:cNvPr>
          <p:cNvSpPr txBox="1"/>
          <p:nvPr/>
        </p:nvSpPr>
        <p:spPr>
          <a:xfrm>
            <a:off x="2088506" y="4871625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725051-0D3A-77C5-CF8D-96482DF18BE0}"/>
              </a:ext>
            </a:extLst>
          </p:cNvPr>
          <p:cNvSpPr txBox="1"/>
          <p:nvPr/>
        </p:nvSpPr>
        <p:spPr>
          <a:xfrm>
            <a:off x="4630319" y="6418330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C9A4BC-0F06-CDC1-75C3-A27D51C00DAB}"/>
              </a:ext>
            </a:extLst>
          </p:cNvPr>
          <p:cNvSpPr txBox="1"/>
          <p:nvPr/>
        </p:nvSpPr>
        <p:spPr>
          <a:xfrm>
            <a:off x="2365703" y="6418330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50ECA-97F1-6C4F-0ED6-583B91261EF8}"/>
              </a:ext>
            </a:extLst>
          </p:cNvPr>
          <p:cNvSpPr txBox="1"/>
          <p:nvPr/>
        </p:nvSpPr>
        <p:spPr>
          <a:xfrm>
            <a:off x="1176827" y="5807558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1C5A35-4C9C-292C-784E-94C73AD90E62}"/>
              </a:ext>
            </a:extLst>
          </p:cNvPr>
          <p:cNvSpPr txBox="1"/>
          <p:nvPr/>
        </p:nvSpPr>
        <p:spPr>
          <a:xfrm>
            <a:off x="5833587" y="5807558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20BC6-628E-0AF3-ED41-9832638EA8C5}"/>
              </a:ext>
            </a:extLst>
          </p:cNvPr>
          <p:cNvSpPr txBox="1"/>
          <p:nvPr/>
        </p:nvSpPr>
        <p:spPr>
          <a:xfrm>
            <a:off x="6081032" y="4142014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D47D34-E2E9-F7A9-0F68-6F7410B70E4B}"/>
              </a:ext>
            </a:extLst>
          </p:cNvPr>
          <p:cNvSpPr txBox="1"/>
          <p:nvPr/>
        </p:nvSpPr>
        <p:spPr>
          <a:xfrm>
            <a:off x="932486" y="4142014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A3B60F-5866-D17C-5198-ADEA97678054}"/>
              </a:ext>
            </a:extLst>
          </p:cNvPr>
          <p:cNvSpPr txBox="1"/>
          <p:nvPr/>
        </p:nvSpPr>
        <p:spPr>
          <a:xfrm>
            <a:off x="1167496" y="2499297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32EF13-336E-0A02-0580-E1DFACD37243}"/>
              </a:ext>
            </a:extLst>
          </p:cNvPr>
          <p:cNvSpPr txBox="1"/>
          <p:nvPr/>
        </p:nvSpPr>
        <p:spPr>
          <a:xfrm>
            <a:off x="2372316" y="1864766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7F2FBA-A3E9-51EE-98E4-3FD21F2183D4}"/>
              </a:ext>
            </a:extLst>
          </p:cNvPr>
          <p:cNvSpPr txBox="1"/>
          <p:nvPr/>
        </p:nvSpPr>
        <p:spPr>
          <a:xfrm>
            <a:off x="4648602" y="1864766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F16324-8481-EB8B-79B2-F59914F83DDB}"/>
              </a:ext>
            </a:extLst>
          </p:cNvPr>
          <p:cNvSpPr txBox="1"/>
          <p:nvPr/>
        </p:nvSpPr>
        <p:spPr>
          <a:xfrm>
            <a:off x="5845636" y="2499297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2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diagram of a company&#10;&#10;Description automatically generated">
            <a:extLst>
              <a:ext uri="{FF2B5EF4-FFF2-40B4-BE49-F238E27FC236}">
                <a16:creationId xmlns:a16="http://schemas.microsoft.com/office/drawing/2014/main" id="{910B4F19-FB1F-9241-5F46-272BEBE23B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" b="6739"/>
          <a:stretch/>
        </p:blipFill>
        <p:spPr>
          <a:xfrm>
            <a:off x="953477" y="0"/>
            <a:ext cx="10071027" cy="6871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FD758F-A969-276F-E2CD-7A9F3999F849}"/>
              </a:ext>
            </a:extLst>
          </p:cNvPr>
          <p:cNvSpPr txBox="1"/>
          <p:nvPr/>
        </p:nvSpPr>
        <p:spPr>
          <a:xfrm>
            <a:off x="9065469" y="1543420"/>
            <a:ext cx="1123560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Director &amp;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EBB6A-D137-8E07-A0AC-426C489501B6}"/>
              </a:ext>
            </a:extLst>
          </p:cNvPr>
          <p:cNvSpPr txBox="1"/>
          <p:nvPr/>
        </p:nvSpPr>
        <p:spPr>
          <a:xfrm>
            <a:off x="7434945" y="1543420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Sponsor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CC6A7-0095-8CEA-F750-507C710CFFFC}"/>
              </a:ext>
            </a:extLst>
          </p:cNvPr>
          <p:cNvSpPr txBox="1"/>
          <p:nvPr/>
        </p:nvSpPr>
        <p:spPr>
          <a:xfrm>
            <a:off x="8246709" y="2904467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Readiness Coordinator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EE08C-D148-66D1-C39B-2C78F54CE511}"/>
              </a:ext>
            </a:extLst>
          </p:cNvPr>
          <p:cNvSpPr txBox="1"/>
          <p:nvPr/>
        </p:nvSpPr>
        <p:spPr>
          <a:xfrm>
            <a:off x="3497428" y="2507435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Agency Sponsor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0740A5-E482-1843-9D7F-E18B4219E872}"/>
              </a:ext>
            </a:extLst>
          </p:cNvPr>
          <p:cNvSpPr txBox="1"/>
          <p:nvPr/>
        </p:nvSpPr>
        <p:spPr>
          <a:xfrm>
            <a:off x="3497428" y="4032887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Agency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63C25-A7B2-9F09-A12C-552DB46B4210}"/>
              </a:ext>
            </a:extLst>
          </p:cNvPr>
          <p:cNvSpPr txBox="1"/>
          <p:nvPr/>
        </p:nvSpPr>
        <p:spPr>
          <a:xfrm>
            <a:off x="2088506" y="3230484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Business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61289-2D21-E9DA-A1C3-02C6A69BDD15}"/>
              </a:ext>
            </a:extLst>
          </p:cNvPr>
          <p:cNvSpPr txBox="1"/>
          <p:nvPr/>
        </p:nvSpPr>
        <p:spPr>
          <a:xfrm>
            <a:off x="4916454" y="3230484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8F72E-658F-B00B-7671-1D22B1A9A270}"/>
              </a:ext>
            </a:extLst>
          </p:cNvPr>
          <p:cNvSpPr txBox="1"/>
          <p:nvPr/>
        </p:nvSpPr>
        <p:spPr>
          <a:xfrm>
            <a:off x="4916457" y="4795451"/>
            <a:ext cx="1123560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 Management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47AE5-1AE7-2DE2-0453-641A5E8DA38A}"/>
              </a:ext>
            </a:extLst>
          </p:cNvPr>
          <p:cNvSpPr txBox="1"/>
          <p:nvPr/>
        </p:nvSpPr>
        <p:spPr>
          <a:xfrm>
            <a:off x="3514538" y="5606325"/>
            <a:ext cx="1123560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Management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45372-9B7A-51E3-218C-BDA2A0D25BE5}"/>
              </a:ext>
            </a:extLst>
          </p:cNvPr>
          <p:cNvSpPr txBox="1"/>
          <p:nvPr/>
        </p:nvSpPr>
        <p:spPr>
          <a:xfrm>
            <a:off x="2088506" y="4871625"/>
            <a:ext cx="112356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 Liaison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725051-0D3A-77C5-CF8D-96482DF18BE0}"/>
              </a:ext>
            </a:extLst>
          </p:cNvPr>
          <p:cNvSpPr txBox="1"/>
          <p:nvPr/>
        </p:nvSpPr>
        <p:spPr>
          <a:xfrm>
            <a:off x="4630319" y="6418330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C9A4BC-0F06-CDC1-75C3-A27D51C00DAB}"/>
              </a:ext>
            </a:extLst>
          </p:cNvPr>
          <p:cNvSpPr txBox="1"/>
          <p:nvPr/>
        </p:nvSpPr>
        <p:spPr>
          <a:xfrm>
            <a:off x="2365703" y="6418330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50ECA-97F1-6C4F-0ED6-583B91261EF8}"/>
              </a:ext>
            </a:extLst>
          </p:cNvPr>
          <p:cNvSpPr txBox="1"/>
          <p:nvPr/>
        </p:nvSpPr>
        <p:spPr>
          <a:xfrm>
            <a:off x="1176827" y="5807558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1C5A35-4C9C-292C-784E-94C73AD90E62}"/>
              </a:ext>
            </a:extLst>
          </p:cNvPr>
          <p:cNvSpPr txBox="1"/>
          <p:nvPr/>
        </p:nvSpPr>
        <p:spPr>
          <a:xfrm>
            <a:off x="5833587" y="5807558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20BC6-628E-0AF3-ED41-9832638EA8C5}"/>
              </a:ext>
            </a:extLst>
          </p:cNvPr>
          <p:cNvSpPr txBox="1"/>
          <p:nvPr/>
        </p:nvSpPr>
        <p:spPr>
          <a:xfrm>
            <a:off x="6081032" y="4142014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D47D34-E2E9-F7A9-0F68-6F7410B70E4B}"/>
              </a:ext>
            </a:extLst>
          </p:cNvPr>
          <p:cNvSpPr txBox="1"/>
          <p:nvPr/>
        </p:nvSpPr>
        <p:spPr>
          <a:xfrm>
            <a:off x="932486" y="4142014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A3B60F-5866-D17C-5198-ADEA97678054}"/>
              </a:ext>
            </a:extLst>
          </p:cNvPr>
          <p:cNvSpPr txBox="1"/>
          <p:nvPr/>
        </p:nvSpPr>
        <p:spPr>
          <a:xfrm>
            <a:off x="1167496" y="2499297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32EF13-336E-0A02-0580-E1DFACD37243}"/>
              </a:ext>
            </a:extLst>
          </p:cNvPr>
          <p:cNvSpPr txBox="1"/>
          <p:nvPr/>
        </p:nvSpPr>
        <p:spPr>
          <a:xfrm>
            <a:off x="2372316" y="1864766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7F2FBA-A3E9-51EE-98E4-3FD21F2183D4}"/>
              </a:ext>
            </a:extLst>
          </p:cNvPr>
          <p:cNvSpPr txBox="1"/>
          <p:nvPr/>
        </p:nvSpPr>
        <p:spPr>
          <a:xfrm>
            <a:off x="4648602" y="1864766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F16324-8481-EB8B-79B2-F59914F83DDB}"/>
              </a:ext>
            </a:extLst>
          </p:cNvPr>
          <p:cNvSpPr txBox="1"/>
          <p:nvPr/>
        </p:nvSpPr>
        <p:spPr>
          <a:xfrm>
            <a:off x="5845636" y="2499297"/>
            <a:ext cx="112356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endParaRPr lang="en-US" sz="11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1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68</Words>
  <PresentationFormat>Widescreen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2024-05-07T17:51:18Z</dcterms:created>
  <dcterms:modified xsi:type="dcterms:W3CDTF">2024-05-09T15:18:00Z</dcterms:modified>
</cp:coreProperties>
</file>