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9" r:id="rId4"/>
    <p:sldId id="262" r:id="rId5"/>
    <p:sldId id="266" r:id="rId6"/>
    <p:sldId id="283" r:id="rId7"/>
    <p:sldId id="327" r:id="rId8"/>
    <p:sldId id="292" r:id="rId9"/>
    <p:sldId id="289" r:id="rId10"/>
    <p:sldId id="290" r:id="rId11"/>
    <p:sldId id="328" r:id="rId12"/>
    <p:sldId id="27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859" autoAdjust="0"/>
  </p:normalViewPr>
  <p:slideViewPr>
    <p:cSldViewPr snapToGrid="0">
      <p:cViewPr varScale="1">
        <p:scale>
          <a:sx n="145" d="100"/>
          <a:sy n="145" d="100"/>
        </p:scale>
        <p:origin x="308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wandowski, Jim" userId="aac8f26a-fe19-4041-8156-dcd35f08b952" providerId="ADAL" clId="{2D207D65-E770-4A4A-8E88-DDAA606B22FE}"/>
    <pc:docChg chg="custSel modSld">
      <pc:chgData name="Lewandowski, Jim" userId="aac8f26a-fe19-4041-8156-dcd35f08b952" providerId="ADAL" clId="{2D207D65-E770-4A4A-8E88-DDAA606B22FE}" dt="2023-10-23T16:51:02.066" v="274" actId="33524"/>
      <pc:docMkLst>
        <pc:docMk/>
      </pc:docMkLst>
      <pc:sldChg chg="modNotesTx">
        <pc:chgData name="Lewandowski, Jim" userId="aac8f26a-fe19-4041-8156-dcd35f08b952" providerId="ADAL" clId="{2D207D65-E770-4A4A-8E88-DDAA606B22FE}" dt="2023-10-23T16:45:48.852" v="209" actId="33524"/>
        <pc:sldMkLst>
          <pc:docMk/>
          <pc:sldMk cId="2986931362" sldId="262"/>
        </pc:sldMkLst>
      </pc:sldChg>
      <pc:sldChg chg="modNotesTx">
        <pc:chgData name="Lewandowski, Jim" userId="aac8f26a-fe19-4041-8156-dcd35f08b952" providerId="ADAL" clId="{2D207D65-E770-4A4A-8E88-DDAA606B22FE}" dt="2023-10-23T16:46:18.537" v="212" actId="20577"/>
        <pc:sldMkLst>
          <pc:docMk/>
          <pc:sldMk cId="2375552691" sldId="283"/>
        </pc:sldMkLst>
      </pc:sldChg>
      <pc:sldChg chg="modNotesTx">
        <pc:chgData name="Lewandowski, Jim" userId="aac8f26a-fe19-4041-8156-dcd35f08b952" providerId="ADAL" clId="{2D207D65-E770-4A4A-8E88-DDAA606B22FE}" dt="2023-10-23T16:48:11.739" v="235" actId="20577"/>
        <pc:sldMkLst>
          <pc:docMk/>
          <pc:sldMk cId="4284235517" sldId="289"/>
        </pc:sldMkLst>
      </pc:sldChg>
      <pc:sldChg chg="modNotesTx">
        <pc:chgData name="Lewandowski, Jim" userId="aac8f26a-fe19-4041-8156-dcd35f08b952" providerId="ADAL" clId="{2D207D65-E770-4A4A-8E88-DDAA606B22FE}" dt="2023-10-23T16:50:43.269" v="273" actId="20577"/>
        <pc:sldMkLst>
          <pc:docMk/>
          <pc:sldMk cId="1383481859" sldId="290"/>
        </pc:sldMkLst>
      </pc:sldChg>
      <pc:sldChg chg="modNotesTx">
        <pc:chgData name="Lewandowski, Jim" userId="aac8f26a-fe19-4041-8156-dcd35f08b952" providerId="ADAL" clId="{2D207D65-E770-4A4A-8E88-DDAA606B22FE}" dt="2023-10-23T16:47:41.771" v="233" actId="20577"/>
        <pc:sldMkLst>
          <pc:docMk/>
          <pc:sldMk cId="2897110552" sldId="292"/>
        </pc:sldMkLst>
      </pc:sldChg>
      <pc:sldChg chg="modNotesTx">
        <pc:chgData name="Lewandowski, Jim" userId="aac8f26a-fe19-4041-8156-dcd35f08b952" providerId="ADAL" clId="{2D207D65-E770-4A4A-8E88-DDAA606B22FE}" dt="2023-10-23T16:51:02.066" v="274" actId="33524"/>
        <pc:sldMkLst>
          <pc:docMk/>
          <pc:sldMk cId="840719003" sldId="32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79EA04-B2DE-4073-AE48-38F1F1611470}" type="datetimeFigureOut">
              <a:rPr lang="en-US" smtClean="0"/>
              <a:t>10/23/2023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3EB24E-88D6-4030-8DEE-6036F7EDEF04}" type="slidenum">
              <a:rPr lang="en-US" smtClean="0"/>
              <a:t>‹#›</a:t>
            </a:fld>
            <a:endParaRPr lang="en-US"/>
          </a:p>
        </p:txBody>
      </p:sp>
    </p:spTree>
    <p:extLst>
      <p:ext uri="{BB962C8B-B14F-4D97-AF65-F5344CB8AC3E}">
        <p14:creationId xmlns:p14="http://schemas.microsoft.com/office/powerpoint/2010/main" val="194581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this opportunity to share Agriculture’s approach to planning and preparation for Florida PALM.</a:t>
            </a:r>
          </a:p>
        </p:txBody>
      </p:sp>
      <p:sp>
        <p:nvSpPr>
          <p:cNvPr id="4" name="Slide Number Placeholder 3"/>
          <p:cNvSpPr>
            <a:spLocks noGrp="1"/>
          </p:cNvSpPr>
          <p:nvPr>
            <p:ph type="sldNum" sz="quarter" idx="5"/>
          </p:nvPr>
        </p:nvSpPr>
        <p:spPr/>
        <p:txBody>
          <a:bodyPr/>
          <a:lstStyle/>
          <a:p>
            <a:fld id="{953EB24E-88D6-4030-8DEE-6036F7EDEF04}" type="slidenum">
              <a:rPr lang="en-US" smtClean="0"/>
              <a:t>1</a:t>
            </a:fld>
            <a:endParaRPr lang="en-US"/>
          </a:p>
        </p:txBody>
      </p:sp>
    </p:spTree>
    <p:extLst>
      <p:ext uri="{BB962C8B-B14F-4D97-AF65-F5344CB8AC3E}">
        <p14:creationId xmlns:p14="http://schemas.microsoft.com/office/powerpoint/2010/main" val="350236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PRT is our staff </a:t>
            </a:r>
            <a:r>
              <a:rPr lang="en-US" dirty="0" err="1"/>
              <a:t>aug</a:t>
            </a:r>
            <a:r>
              <a:rPr lang="en-US" dirty="0"/>
              <a:t> group of PMs, developers, and business analysts assisting with system remediation.</a:t>
            </a:r>
          </a:p>
          <a:p>
            <a:pPr marL="171450" indent="-171450">
              <a:buFont typeface="Arial" panose="020B0604020202020204" pitchFamily="34" charset="0"/>
              <a:buChar char="•"/>
            </a:pPr>
            <a:r>
              <a:rPr lang="en-US" dirty="0"/>
              <a:t>DIOs (Division Information Officers) reside in each division, and we engage them to ensure impacted technical processes are captured.</a:t>
            </a:r>
          </a:p>
          <a:p>
            <a:pPr marL="171450" indent="-171450">
              <a:buFont typeface="Arial" panose="020B0604020202020204" pitchFamily="34" charset="0"/>
              <a:buChar char="•"/>
            </a:pPr>
            <a:r>
              <a:rPr lang="en-US" dirty="0"/>
              <a:t>Fiscal Liaisons reside in each division to manage the financial process of divisions.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division of Administrations DIO is a member of the core CCN, and we all work collaboratively to ensure we are mapping systems and associated processes for analysis of the impact PALM will have. We are planning some enhancements for better integration with PALM as well as ensuring FDACS can speak the new PALM language of the COA.</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953EB24E-88D6-4030-8DEE-6036F7EDEF04}" type="slidenum">
              <a:rPr lang="en-US" smtClean="0"/>
              <a:t>10</a:t>
            </a:fld>
            <a:endParaRPr lang="en-US"/>
          </a:p>
        </p:txBody>
      </p:sp>
    </p:spTree>
    <p:extLst>
      <p:ext uri="{BB962C8B-B14F-4D97-AF65-F5344CB8AC3E}">
        <p14:creationId xmlns:p14="http://schemas.microsoft.com/office/powerpoint/2010/main" val="293419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FDACS is ahead of the game in some areas and on time in others. I admit that I lose sleep on occasion or have those 2am ideas that wake me up because I know there will be obstacles and issues that get in the way. It is the goal of each person involved on the FDACS side of this project, that we have the best seat on the bus possible.</a:t>
            </a:r>
          </a:p>
        </p:txBody>
      </p:sp>
      <p:sp>
        <p:nvSpPr>
          <p:cNvPr id="4" name="Slide Number Placeholder 3"/>
          <p:cNvSpPr>
            <a:spLocks noGrp="1"/>
          </p:cNvSpPr>
          <p:nvPr>
            <p:ph type="sldNum" sz="quarter" idx="5"/>
          </p:nvPr>
        </p:nvSpPr>
        <p:spPr/>
        <p:txBody>
          <a:bodyPr/>
          <a:lstStyle/>
          <a:p>
            <a:fld id="{953EB24E-88D6-4030-8DEE-6036F7EDEF04}" type="slidenum">
              <a:rPr lang="en-US" smtClean="0"/>
              <a:t>11</a:t>
            </a:fld>
            <a:endParaRPr lang="en-US"/>
          </a:p>
        </p:txBody>
      </p:sp>
    </p:spTree>
    <p:extLst>
      <p:ext uri="{BB962C8B-B14F-4D97-AF65-F5344CB8AC3E}">
        <p14:creationId xmlns:p14="http://schemas.microsoft.com/office/powerpoint/2010/main" val="1522113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this presentation I am going to speak on the following points.</a:t>
            </a:r>
          </a:p>
        </p:txBody>
      </p:sp>
      <p:sp>
        <p:nvSpPr>
          <p:cNvPr id="4" name="Slide Number Placeholder 3"/>
          <p:cNvSpPr>
            <a:spLocks noGrp="1"/>
          </p:cNvSpPr>
          <p:nvPr>
            <p:ph type="sldNum" sz="quarter" idx="5"/>
          </p:nvPr>
        </p:nvSpPr>
        <p:spPr/>
        <p:txBody>
          <a:bodyPr/>
          <a:lstStyle/>
          <a:p>
            <a:fld id="{953EB24E-88D6-4030-8DEE-6036F7EDEF04}" type="slidenum">
              <a:rPr lang="en-US" smtClean="0"/>
              <a:t>2</a:t>
            </a:fld>
            <a:endParaRPr lang="en-US"/>
          </a:p>
        </p:txBody>
      </p:sp>
    </p:spTree>
    <p:extLst>
      <p:ext uri="{BB962C8B-B14F-4D97-AF65-F5344CB8AC3E}">
        <p14:creationId xmlns:p14="http://schemas.microsoft.com/office/powerpoint/2010/main" val="2857625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FDACS does more than manage cows, although we do that too. We have 16 divisions and offices with vastly different missions.</a:t>
            </a:r>
          </a:p>
        </p:txBody>
      </p:sp>
      <p:sp>
        <p:nvSpPr>
          <p:cNvPr id="4" name="Slide Number Placeholder 3"/>
          <p:cNvSpPr>
            <a:spLocks noGrp="1"/>
          </p:cNvSpPr>
          <p:nvPr>
            <p:ph type="sldNum" sz="quarter" idx="5"/>
          </p:nvPr>
        </p:nvSpPr>
        <p:spPr/>
        <p:txBody>
          <a:bodyPr/>
          <a:lstStyle/>
          <a:p>
            <a:fld id="{953EB24E-88D6-4030-8DEE-6036F7EDEF04}" type="slidenum">
              <a:rPr lang="en-US" smtClean="0"/>
              <a:t>3</a:t>
            </a:fld>
            <a:endParaRPr lang="en-US"/>
          </a:p>
        </p:txBody>
      </p:sp>
    </p:spTree>
    <p:extLst>
      <p:ext uri="{BB962C8B-B14F-4D97-AF65-F5344CB8AC3E}">
        <p14:creationId xmlns:p14="http://schemas.microsoft.com/office/powerpoint/2010/main" val="1355820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our many divisions and offices that do meaningful and impactful work. For example, the division of Licensing offers a permit to carry a concealed weapon whereas the division of Food, Nutrition, and Wellness manages the National School Lunch Program for the state of Florida. AgLaw is our law enforcement branch, and the Forest Service manages over 1 million acres of state forests.</a:t>
            </a:r>
          </a:p>
        </p:txBody>
      </p:sp>
      <p:sp>
        <p:nvSpPr>
          <p:cNvPr id="4" name="Slide Number Placeholder 3"/>
          <p:cNvSpPr>
            <a:spLocks noGrp="1"/>
          </p:cNvSpPr>
          <p:nvPr>
            <p:ph type="sldNum" sz="quarter" idx="5"/>
          </p:nvPr>
        </p:nvSpPr>
        <p:spPr/>
        <p:txBody>
          <a:bodyPr/>
          <a:lstStyle/>
          <a:p>
            <a:fld id="{953EB24E-88D6-4030-8DEE-6036F7EDEF04}" type="slidenum">
              <a:rPr lang="en-US" smtClean="0"/>
              <a:t>4</a:t>
            </a:fld>
            <a:endParaRPr lang="en-US"/>
          </a:p>
        </p:txBody>
      </p:sp>
    </p:spTree>
    <p:extLst>
      <p:ext uri="{BB962C8B-B14F-4D97-AF65-F5344CB8AC3E}">
        <p14:creationId xmlns:p14="http://schemas.microsoft.com/office/powerpoint/2010/main" val="2328189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AIMS is our MFMP. It is a homegrown, enterprise, Oracle system in place since 2002. AIMS is a one-stop shop for contract approval flow, multi-year agreements, disbursements processing, document storage, and performs batch uploads to FLAIR daily.</a:t>
            </a:r>
          </a:p>
        </p:txBody>
      </p:sp>
      <p:sp>
        <p:nvSpPr>
          <p:cNvPr id="4" name="Slide Number Placeholder 3"/>
          <p:cNvSpPr>
            <a:spLocks noGrp="1"/>
          </p:cNvSpPr>
          <p:nvPr>
            <p:ph type="sldNum" sz="quarter" idx="5"/>
          </p:nvPr>
        </p:nvSpPr>
        <p:spPr/>
        <p:txBody>
          <a:bodyPr/>
          <a:lstStyle/>
          <a:p>
            <a:fld id="{953EB24E-88D6-4030-8DEE-6036F7EDEF04}" type="slidenum">
              <a:rPr lang="en-US" smtClean="0"/>
              <a:t>5</a:t>
            </a:fld>
            <a:endParaRPr lang="en-US"/>
          </a:p>
        </p:txBody>
      </p:sp>
    </p:spTree>
    <p:extLst>
      <p:ext uri="{BB962C8B-B14F-4D97-AF65-F5344CB8AC3E}">
        <p14:creationId xmlns:p14="http://schemas.microsoft.com/office/powerpoint/2010/main" val="3611640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 is our revenue system used by only our Revenue Section in Finance and Accounting. This system records all department revenues, creates reports for each division’s different missions, creates receivables in FLAIR, processes and tracks refunds, and batch uploads to FLAIR daily.</a:t>
            </a:r>
          </a:p>
        </p:txBody>
      </p:sp>
      <p:sp>
        <p:nvSpPr>
          <p:cNvPr id="4" name="Slide Number Placeholder 3"/>
          <p:cNvSpPr>
            <a:spLocks noGrp="1"/>
          </p:cNvSpPr>
          <p:nvPr>
            <p:ph type="sldNum" sz="quarter" idx="5"/>
          </p:nvPr>
        </p:nvSpPr>
        <p:spPr/>
        <p:txBody>
          <a:bodyPr/>
          <a:lstStyle/>
          <a:p>
            <a:fld id="{953EB24E-88D6-4030-8DEE-6036F7EDEF04}" type="slidenum">
              <a:rPr lang="en-US" smtClean="0"/>
              <a:t>6</a:t>
            </a:fld>
            <a:endParaRPr lang="en-US"/>
          </a:p>
        </p:txBody>
      </p:sp>
    </p:spTree>
    <p:extLst>
      <p:ext uri="{BB962C8B-B14F-4D97-AF65-F5344CB8AC3E}">
        <p14:creationId xmlns:p14="http://schemas.microsoft.com/office/powerpoint/2010/main" val="1377059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to the Change Champion Network. We will change the Florida! The FDACS CCN has 13 core members, 8 staff </a:t>
            </a:r>
            <a:r>
              <a:rPr lang="en-US" dirty="0" err="1"/>
              <a:t>aug</a:t>
            </a:r>
            <a:r>
              <a:rPr lang="en-US" dirty="0"/>
              <a:t> positions, 3 OPS, and shelf SMEs. The term “shelf SME” refers to SMEs who are engaged for their specific expertise as needed and may not be involved in every single task, function, or process. This includes over 30 division representatives which include IT staff, fiscal staff, and division directors as needed.</a:t>
            </a:r>
          </a:p>
        </p:txBody>
      </p:sp>
      <p:sp>
        <p:nvSpPr>
          <p:cNvPr id="4" name="Slide Number Placeholder 3"/>
          <p:cNvSpPr>
            <a:spLocks noGrp="1"/>
          </p:cNvSpPr>
          <p:nvPr>
            <p:ph type="sldNum" sz="quarter" idx="5"/>
          </p:nvPr>
        </p:nvSpPr>
        <p:spPr/>
        <p:txBody>
          <a:bodyPr/>
          <a:lstStyle/>
          <a:p>
            <a:fld id="{953EB24E-88D6-4030-8DEE-6036F7EDEF04}" type="slidenum">
              <a:rPr lang="en-US" smtClean="0"/>
              <a:t>7</a:t>
            </a:fld>
            <a:endParaRPr lang="en-US"/>
          </a:p>
        </p:txBody>
      </p:sp>
    </p:spTree>
    <p:extLst>
      <p:ext uri="{BB962C8B-B14F-4D97-AF65-F5344CB8AC3E}">
        <p14:creationId xmlns:p14="http://schemas.microsoft.com/office/powerpoint/2010/main" val="4003256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 have built our CCN using a flat org chart. The CCN includes division directors, bureau chiefs, managers, analysts, and frontline staff, all of whom are encouraged to contribute. Everyone has a voice. We don’t just try to think outside the box… we got rid of the box. The craziest ideas are welcomed, discussed, and vetted.</a:t>
            </a:r>
          </a:p>
          <a:p>
            <a:pPr marL="171450" indent="-171450">
              <a:buFont typeface="Arial" panose="020B0604020202020204" pitchFamily="34" charset="0"/>
              <a:buChar char="•"/>
            </a:pPr>
            <a:r>
              <a:rPr lang="en-US" dirty="0"/>
              <a:t>We have had our “book club” for 3 years now. PALM tasks for example, are not assigned to one person. Every member of the CCN reads and interprets the task from their SME perspective, and then it is discussed to ensure we have the most complete understanding from the best, most impactful perspective.</a:t>
            </a:r>
          </a:p>
          <a:p>
            <a:pPr marL="171450" indent="-171450">
              <a:buFont typeface="Arial" panose="020B0604020202020204" pitchFamily="34" charset="0"/>
              <a:buChar char="•"/>
            </a:pPr>
            <a:r>
              <a:rPr lang="en-US" dirty="0"/>
              <a:t>While the CCN makes many decisions in the details, it also acts as an advisory council to executive leadership for policy and enterprise IT changes regarding PALM. We present all the options with the CCN favorite as the recommendation.</a:t>
            </a:r>
          </a:p>
          <a:p>
            <a:pPr marL="171450" indent="-171450">
              <a:buFont typeface="Arial" panose="020B0604020202020204" pitchFamily="34" charset="0"/>
              <a:buChar char="•"/>
            </a:pPr>
            <a:r>
              <a:rPr lang="en-US" dirty="0"/>
              <a:t>We have also begun what we call “knowledge rebuilding”. When anyone separates, the new employee taking their place is immediately exposed to PALM, its many resources, and the agency approach.</a:t>
            </a:r>
          </a:p>
        </p:txBody>
      </p:sp>
      <p:sp>
        <p:nvSpPr>
          <p:cNvPr id="4" name="Slide Number Placeholder 3"/>
          <p:cNvSpPr>
            <a:spLocks noGrp="1"/>
          </p:cNvSpPr>
          <p:nvPr>
            <p:ph type="sldNum" sz="quarter" idx="5"/>
          </p:nvPr>
        </p:nvSpPr>
        <p:spPr/>
        <p:txBody>
          <a:bodyPr/>
          <a:lstStyle/>
          <a:p>
            <a:fld id="{953EB24E-88D6-4030-8DEE-6036F7EDEF04}" type="slidenum">
              <a:rPr lang="en-US" smtClean="0"/>
              <a:t>8</a:t>
            </a:fld>
            <a:endParaRPr lang="en-US"/>
          </a:p>
        </p:txBody>
      </p:sp>
    </p:spTree>
    <p:extLst>
      <p:ext uri="{BB962C8B-B14F-4D97-AF65-F5344CB8AC3E}">
        <p14:creationId xmlns:p14="http://schemas.microsoft.com/office/powerpoint/2010/main" val="174191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 are not reinventing the wheel. We just got better tires.</a:t>
            </a:r>
          </a:p>
          <a:p>
            <a:pPr marL="171450" indent="-171450">
              <a:buFont typeface="Arial" panose="020B0604020202020204" pitchFamily="34" charset="0"/>
              <a:buChar char="•"/>
            </a:pPr>
            <a:r>
              <a:rPr lang="en-US" dirty="0"/>
              <a:t>We use PALM tools (posters, website, recordings) to communicate coming changes.</a:t>
            </a:r>
          </a:p>
          <a:p>
            <a:pPr marL="171450" indent="-171450">
              <a:buFont typeface="Arial" panose="020B0604020202020204" pitchFamily="34" charset="0"/>
              <a:buChar char="•"/>
            </a:pPr>
            <a:r>
              <a:rPr lang="en-US" dirty="0"/>
              <a:t>We use email updates to keep PALM at the forefront of everyone’s mind.</a:t>
            </a:r>
          </a:p>
          <a:p>
            <a:pPr marL="171450" indent="-171450">
              <a:buFont typeface="Arial" panose="020B0604020202020204" pitchFamily="34" charset="0"/>
              <a:buChar char="•"/>
            </a:pPr>
            <a:r>
              <a:rPr lang="en-US" dirty="0"/>
              <a:t>Every scheduled meeting either has an agenda item to speak about PALM, or we look for openings to explain how PALM will impact what we are discussing.</a:t>
            </a:r>
          </a:p>
          <a:p>
            <a:pPr marL="171450" indent="-171450">
              <a:buFont typeface="Arial" panose="020B0604020202020204" pitchFamily="34" charset="0"/>
              <a:buChar char="•"/>
            </a:pPr>
            <a:r>
              <a:rPr lang="en-US" dirty="0"/>
              <a:t>We are honest and transparent. We don’t give concrete answers with incomplete information. If we are conceptualizing an idea, we make sure that is known.</a:t>
            </a:r>
          </a:p>
          <a:p>
            <a:pPr marL="171450" indent="-171450">
              <a:buFont typeface="Arial" panose="020B0604020202020204" pitchFamily="34" charset="0"/>
              <a:buChar char="•"/>
            </a:pPr>
            <a:r>
              <a:rPr lang="en-US" dirty="0"/>
              <a:t>Lastly, every discussion on current processes or issues comes with “What will PALM change what we are talking about?”.</a:t>
            </a:r>
          </a:p>
        </p:txBody>
      </p:sp>
      <p:sp>
        <p:nvSpPr>
          <p:cNvPr id="4" name="Slide Number Placeholder 3"/>
          <p:cNvSpPr>
            <a:spLocks noGrp="1"/>
          </p:cNvSpPr>
          <p:nvPr>
            <p:ph type="sldNum" sz="quarter" idx="5"/>
          </p:nvPr>
        </p:nvSpPr>
        <p:spPr/>
        <p:txBody>
          <a:bodyPr/>
          <a:lstStyle/>
          <a:p>
            <a:fld id="{953EB24E-88D6-4030-8DEE-6036F7EDEF04}" type="slidenum">
              <a:rPr lang="en-US" smtClean="0"/>
              <a:t>9</a:t>
            </a:fld>
            <a:endParaRPr lang="en-US"/>
          </a:p>
        </p:txBody>
      </p:sp>
    </p:spTree>
    <p:extLst>
      <p:ext uri="{BB962C8B-B14F-4D97-AF65-F5344CB8AC3E}">
        <p14:creationId xmlns:p14="http://schemas.microsoft.com/office/powerpoint/2010/main" val="22921708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B9764-DF9D-498B-A1E4-BF3CA9E39636}"/>
              </a:ext>
            </a:extLst>
          </p:cNvPr>
          <p:cNvSpPr>
            <a:spLocks noGrp="1"/>
          </p:cNvSpPr>
          <p:nvPr>
            <p:ph type="ctrTitle"/>
          </p:nvPr>
        </p:nvSpPr>
        <p:spPr>
          <a:xfrm>
            <a:off x="1524000" y="1122363"/>
            <a:ext cx="9144000" cy="2387600"/>
          </a:xfrm>
        </p:spPr>
        <p:txBody>
          <a:bodyPr anchor="b"/>
          <a:lstStyle>
            <a:lvl1pPr algn="ctr">
              <a:defRPr sz="6000">
                <a:latin typeface="+mn-lt"/>
              </a:defRPr>
            </a:lvl1pPr>
          </a:lstStyle>
          <a:p>
            <a:r>
              <a:rPr lang="en-US"/>
              <a:t>Click to edit Master title style</a:t>
            </a:r>
          </a:p>
        </p:txBody>
      </p:sp>
      <p:sp>
        <p:nvSpPr>
          <p:cNvPr id="3" name="Subtitle 2">
            <a:extLst>
              <a:ext uri="{FF2B5EF4-FFF2-40B4-BE49-F238E27FC236}">
                <a16:creationId xmlns:a16="http://schemas.microsoft.com/office/drawing/2014/main" id="{722C5568-21DC-4B76-BECF-6DDC359FDD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Freeform: Shape 7">
            <a:extLst>
              <a:ext uri="{FF2B5EF4-FFF2-40B4-BE49-F238E27FC236}">
                <a16:creationId xmlns:a16="http://schemas.microsoft.com/office/drawing/2014/main" id="{DEFA2DED-1CC9-45B1-9727-42832E4934B5}"/>
              </a:ext>
            </a:extLst>
          </p:cNvPr>
          <p:cNvSpPr/>
          <p:nvPr userDrawn="1"/>
        </p:nvSpPr>
        <p:spPr>
          <a:xfrm>
            <a:off x="-43543" y="-93503"/>
            <a:ext cx="12279086" cy="666591"/>
          </a:xfrm>
          <a:custGeom>
            <a:avLst/>
            <a:gdLst>
              <a:gd name="connsiteX0" fmla="*/ 0 w 12266023"/>
              <a:gd name="connsiteY0" fmla="*/ 0 h 653143"/>
              <a:gd name="connsiteX1" fmla="*/ 12266023 w 12266023"/>
              <a:gd name="connsiteY1" fmla="*/ 13063 h 653143"/>
              <a:gd name="connsiteX2" fmla="*/ 12266023 w 12266023"/>
              <a:gd name="connsiteY2" fmla="*/ 653143 h 653143"/>
              <a:gd name="connsiteX3" fmla="*/ 39189 w 12266023"/>
              <a:gd name="connsiteY3" fmla="*/ 653143 h 653143"/>
              <a:gd name="connsiteX4" fmla="*/ 0 w 12266023"/>
              <a:gd name="connsiteY4" fmla="*/ 0 h 653143"/>
              <a:gd name="connsiteX0" fmla="*/ 13063 w 12279086"/>
              <a:gd name="connsiteY0" fmla="*/ 0 h 653143"/>
              <a:gd name="connsiteX1" fmla="*/ 12279086 w 12279086"/>
              <a:gd name="connsiteY1" fmla="*/ 13063 h 653143"/>
              <a:gd name="connsiteX2" fmla="*/ 12279086 w 12279086"/>
              <a:gd name="connsiteY2" fmla="*/ 653143 h 653143"/>
              <a:gd name="connsiteX3" fmla="*/ 0 w 12279086"/>
              <a:gd name="connsiteY3" fmla="*/ 653143 h 653143"/>
              <a:gd name="connsiteX4" fmla="*/ 13063 w 12279086"/>
              <a:gd name="connsiteY4" fmla="*/ 0 h 653143"/>
              <a:gd name="connsiteX0" fmla="*/ 13063 w 12279086"/>
              <a:gd name="connsiteY0" fmla="*/ 0 h 653143"/>
              <a:gd name="connsiteX1" fmla="*/ 12279086 w 12279086"/>
              <a:gd name="connsiteY1" fmla="*/ 13063 h 653143"/>
              <a:gd name="connsiteX2" fmla="*/ 12279086 w 12279086"/>
              <a:gd name="connsiteY2" fmla="*/ 653143 h 653143"/>
              <a:gd name="connsiteX3" fmla="*/ 0 w 12279086"/>
              <a:gd name="connsiteY3" fmla="*/ 653143 h 653143"/>
              <a:gd name="connsiteX4" fmla="*/ 13063 w 12279086"/>
              <a:gd name="connsiteY4" fmla="*/ 0 h 653143"/>
              <a:gd name="connsiteX0" fmla="*/ 13063 w 12279086"/>
              <a:gd name="connsiteY0" fmla="*/ 0 h 653143"/>
              <a:gd name="connsiteX1" fmla="*/ 12279086 w 12279086"/>
              <a:gd name="connsiteY1" fmla="*/ 13063 h 653143"/>
              <a:gd name="connsiteX2" fmla="*/ 12279086 w 12279086"/>
              <a:gd name="connsiteY2" fmla="*/ 653143 h 653143"/>
              <a:gd name="connsiteX3" fmla="*/ 0 w 12279086"/>
              <a:gd name="connsiteY3" fmla="*/ 653143 h 653143"/>
              <a:gd name="connsiteX4" fmla="*/ 13063 w 12279086"/>
              <a:gd name="connsiteY4" fmla="*/ 0 h 653143"/>
              <a:gd name="connsiteX0" fmla="*/ 13063 w 12279086"/>
              <a:gd name="connsiteY0" fmla="*/ 0 h 653143"/>
              <a:gd name="connsiteX1" fmla="*/ 12279086 w 12279086"/>
              <a:gd name="connsiteY1" fmla="*/ 13063 h 653143"/>
              <a:gd name="connsiteX2" fmla="*/ 12279086 w 12279086"/>
              <a:gd name="connsiteY2" fmla="*/ 653143 h 653143"/>
              <a:gd name="connsiteX3" fmla="*/ 0 w 12279086"/>
              <a:gd name="connsiteY3" fmla="*/ 653143 h 653143"/>
              <a:gd name="connsiteX4" fmla="*/ 13063 w 12279086"/>
              <a:gd name="connsiteY4" fmla="*/ 0 h 653143"/>
              <a:gd name="connsiteX0" fmla="*/ 13063 w 12279086"/>
              <a:gd name="connsiteY0" fmla="*/ 0 h 667091"/>
              <a:gd name="connsiteX1" fmla="*/ 12279086 w 12279086"/>
              <a:gd name="connsiteY1" fmla="*/ 13063 h 667091"/>
              <a:gd name="connsiteX2" fmla="*/ 12279086 w 12279086"/>
              <a:gd name="connsiteY2" fmla="*/ 653143 h 667091"/>
              <a:gd name="connsiteX3" fmla="*/ 5669280 w 12279086"/>
              <a:gd name="connsiteY3" fmla="*/ 261258 h 667091"/>
              <a:gd name="connsiteX4" fmla="*/ 0 w 12279086"/>
              <a:gd name="connsiteY4" fmla="*/ 653143 h 667091"/>
              <a:gd name="connsiteX5" fmla="*/ 13063 w 12279086"/>
              <a:gd name="connsiteY5" fmla="*/ 0 h 667091"/>
              <a:gd name="connsiteX0" fmla="*/ 13063 w 12279086"/>
              <a:gd name="connsiteY0" fmla="*/ 0 h 683248"/>
              <a:gd name="connsiteX1" fmla="*/ 12279086 w 12279086"/>
              <a:gd name="connsiteY1" fmla="*/ 13063 h 683248"/>
              <a:gd name="connsiteX2" fmla="*/ 12279086 w 12279086"/>
              <a:gd name="connsiteY2" fmla="*/ 653143 h 683248"/>
              <a:gd name="connsiteX3" fmla="*/ 5669280 w 12279086"/>
              <a:gd name="connsiteY3" fmla="*/ 261258 h 683248"/>
              <a:gd name="connsiteX4" fmla="*/ 1685109 w 12279086"/>
              <a:gd name="connsiteY4" fmla="*/ 496389 h 683248"/>
              <a:gd name="connsiteX5" fmla="*/ 0 w 12279086"/>
              <a:gd name="connsiteY5" fmla="*/ 653143 h 683248"/>
              <a:gd name="connsiteX6" fmla="*/ 13063 w 12279086"/>
              <a:gd name="connsiteY6" fmla="*/ 0 h 683248"/>
              <a:gd name="connsiteX0" fmla="*/ 13063 w 12279086"/>
              <a:gd name="connsiteY0" fmla="*/ 0 h 697476"/>
              <a:gd name="connsiteX1" fmla="*/ 12279086 w 12279086"/>
              <a:gd name="connsiteY1" fmla="*/ 13063 h 697476"/>
              <a:gd name="connsiteX2" fmla="*/ 12279086 w 12279086"/>
              <a:gd name="connsiteY2" fmla="*/ 653143 h 697476"/>
              <a:gd name="connsiteX3" fmla="*/ 5669280 w 12279086"/>
              <a:gd name="connsiteY3" fmla="*/ 261258 h 697476"/>
              <a:gd name="connsiteX4" fmla="*/ 1645920 w 12279086"/>
              <a:gd name="connsiteY4" fmla="*/ 587829 h 697476"/>
              <a:gd name="connsiteX5" fmla="*/ 0 w 12279086"/>
              <a:gd name="connsiteY5" fmla="*/ 653143 h 697476"/>
              <a:gd name="connsiteX6" fmla="*/ 13063 w 12279086"/>
              <a:gd name="connsiteY6" fmla="*/ 0 h 697476"/>
              <a:gd name="connsiteX0" fmla="*/ 13063 w 12279086"/>
              <a:gd name="connsiteY0" fmla="*/ 0 h 697476"/>
              <a:gd name="connsiteX1" fmla="*/ 12279086 w 12279086"/>
              <a:gd name="connsiteY1" fmla="*/ 13063 h 697476"/>
              <a:gd name="connsiteX2" fmla="*/ 12279086 w 12279086"/>
              <a:gd name="connsiteY2" fmla="*/ 653143 h 697476"/>
              <a:gd name="connsiteX3" fmla="*/ 6583680 w 12279086"/>
              <a:gd name="connsiteY3" fmla="*/ 261258 h 697476"/>
              <a:gd name="connsiteX4" fmla="*/ 1645920 w 12279086"/>
              <a:gd name="connsiteY4" fmla="*/ 587829 h 697476"/>
              <a:gd name="connsiteX5" fmla="*/ 0 w 12279086"/>
              <a:gd name="connsiteY5" fmla="*/ 653143 h 697476"/>
              <a:gd name="connsiteX6" fmla="*/ 13063 w 12279086"/>
              <a:gd name="connsiteY6" fmla="*/ 0 h 697476"/>
              <a:gd name="connsiteX0" fmla="*/ 13063 w 12279086"/>
              <a:gd name="connsiteY0" fmla="*/ 0 h 697476"/>
              <a:gd name="connsiteX1" fmla="*/ 12279086 w 12279086"/>
              <a:gd name="connsiteY1" fmla="*/ 13063 h 697476"/>
              <a:gd name="connsiteX2" fmla="*/ 12279086 w 12279086"/>
              <a:gd name="connsiteY2" fmla="*/ 653143 h 697476"/>
              <a:gd name="connsiteX3" fmla="*/ 6296297 w 12279086"/>
              <a:gd name="connsiteY3" fmla="*/ 287384 h 697476"/>
              <a:gd name="connsiteX4" fmla="*/ 1645920 w 12279086"/>
              <a:gd name="connsiteY4" fmla="*/ 587829 h 697476"/>
              <a:gd name="connsiteX5" fmla="*/ 0 w 12279086"/>
              <a:gd name="connsiteY5" fmla="*/ 653143 h 697476"/>
              <a:gd name="connsiteX6" fmla="*/ 13063 w 12279086"/>
              <a:gd name="connsiteY6" fmla="*/ 0 h 697476"/>
              <a:gd name="connsiteX0" fmla="*/ 13063 w 12279086"/>
              <a:gd name="connsiteY0" fmla="*/ 0 h 667250"/>
              <a:gd name="connsiteX1" fmla="*/ 12279086 w 12279086"/>
              <a:gd name="connsiteY1" fmla="*/ 13063 h 667250"/>
              <a:gd name="connsiteX2" fmla="*/ 12279086 w 12279086"/>
              <a:gd name="connsiteY2" fmla="*/ 653143 h 667250"/>
              <a:gd name="connsiteX3" fmla="*/ 6296297 w 12279086"/>
              <a:gd name="connsiteY3" fmla="*/ 287384 h 667250"/>
              <a:gd name="connsiteX4" fmla="*/ 0 w 12279086"/>
              <a:gd name="connsiteY4" fmla="*/ 653143 h 667250"/>
              <a:gd name="connsiteX5" fmla="*/ 13063 w 12279086"/>
              <a:gd name="connsiteY5" fmla="*/ 0 h 667250"/>
              <a:gd name="connsiteX0" fmla="*/ 13063 w 12279086"/>
              <a:gd name="connsiteY0" fmla="*/ 0 h 666591"/>
              <a:gd name="connsiteX1" fmla="*/ 12279086 w 12279086"/>
              <a:gd name="connsiteY1" fmla="*/ 13063 h 666591"/>
              <a:gd name="connsiteX2" fmla="*/ 12279086 w 12279086"/>
              <a:gd name="connsiteY2" fmla="*/ 653143 h 666591"/>
              <a:gd name="connsiteX3" fmla="*/ 5982789 w 12279086"/>
              <a:gd name="connsiteY3" fmla="*/ 261258 h 666591"/>
              <a:gd name="connsiteX4" fmla="*/ 0 w 12279086"/>
              <a:gd name="connsiteY4" fmla="*/ 653143 h 666591"/>
              <a:gd name="connsiteX5" fmla="*/ 13063 w 12279086"/>
              <a:gd name="connsiteY5" fmla="*/ 0 h 66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79086" h="666591">
                <a:moveTo>
                  <a:pt x="13063" y="0"/>
                </a:moveTo>
                <a:lnTo>
                  <a:pt x="12279086" y="13063"/>
                </a:lnTo>
                <a:lnTo>
                  <a:pt x="12279086" y="653143"/>
                </a:lnTo>
                <a:cubicBezTo>
                  <a:pt x="12002589" y="753292"/>
                  <a:pt x="8029303" y="261258"/>
                  <a:pt x="5982789" y="261258"/>
                </a:cubicBezTo>
                <a:cubicBezTo>
                  <a:pt x="3936275" y="261258"/>
                  <a:pt x="1047206" y="701040"/>
                  <a:pt x="0" y="653143"/>
                </a:cubicBezTo>
                <a:lnTo>
                  <a:pt x="13063" y="0"/>
                </a:lnTo>
                <a:close/>
              </a:path>
            </a:pathLst>
          </a:cu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1AFA552-35F5-482C-8B2A-65AEE1B4CB4F}"/>
              </a:ext>
            </a:extLst>
          </p:cNvPr>
          <p:cNvSpPr/>
          <p:nvPr userDrawn="1"/>
        </p:nvSpPr>
        <p:spPr>
          <a:xfrm>
            <a:off x="-43543" y="6356350"/>
            <a:ext cx="12279086" cy="50165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 Rounded MT Bold" panose="020F0704030504030204" pitchFamily="34" charset="0"/>
              </a:rPr>
              <a:t>Florida Department of Agriculture and Consumer Services</a:t>
            </a:r>
          </a:p>
        </p:txBody>
      </p:sp>
      <p:pic>
        <p:nvPicPr>
          <p:cNvPr id="11" name="Picture 10" descr="Logo&#10;&#10;Description automatically generated">
            <a:extLst>
              <a:ext uri="{FF2B5EF4-FFF2-40B4-BE49-F238E27FC236}">
                <a16:creationId xmlns:a16="http://schemas.microsoft.com/office/drawing/2014/main" id="{425435A5-636F-4044-94D6-F2197CC743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2350" y="5349875"/>
            <a:ext cx="1363880" cy="1363880"/>
          </a:xfrm>
          <a:prstGeom prst="rect">
            <a:avLst/>
          </a:prstGeom>
        </p:spPr>
      </p:pic>
    </p:spTree>
    <p:extLst>
      <p:ext uri="{BB962C8B-B14F-4D97-AF65-F5344CB8AC3E}">
        <p14:creationId xmlns:p14="http://schemas.microsoft.com/office/powerpoint/2010/main" val="3603290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41E0E-B921-4B9A-8CDA-89AE0632CD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FF438F-7105-40F0-9F6E-7C872B082F5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4DCFB691-2B56-4068-B8E5-02251E264803}"/>
              </a:ext>
            </a:extLst>
          </p:cNvPr>
          <p:cNvSpPr>
            <a:spLocks noGrp="1"/>
          </p:cNvSpPr>
          <p:nvPr>
            <p:ph type="sldNum" sz="quarter" idx="10"/>
          </p:nvPr>
        </p:nvSpPr>
        <p:spPr/>
        <p:txBody>
          <a:bodyPr/>
          <a:lstStyle/>
          <a:p>
            <a:fld id="{D8DED23D-15D3-4FD7-9BA1-450479129B85}" type="slidenum">
              <a:rPr lang="en-US" smtClean="0"/>
              <a:t>‹#›</a:t>
            </a:fld>
            <a:endParaRPr lang="en-US"/>
          </a:p>
        </p:txBody>
      </p:sp>
      <p:sp>
        <p:nvSpPr>
          <p:cNvPr id="9" name="Freeform: Shape 8">
            <a:extLst>
              <a:ext uri="{FF2B5EF4-FFF2-40B4-BE49-F238E27FC236}">
                <a16:creationId xmlns:a16="http://schemas.microsoft.com/office/drawing/2014/main" id="{579DCAD5-03C4-4223-B9C0-08CF1BFAD7D5}"/>
              </a:ext>
            </a:extLst>
          </p:cNvPr>
          <p:cNvSpPr/>
          <p:nvPr userDrawn="1"/>
        </p:nvSpPr>
        <p:spPr>
          <a:xfrm>
            <a:off x="-43543" y="132001"/>
            <a:ext cx="12279086" cy="666591"/>
          </a:xfrm>
          <a:custGeom>
            <a:avLst/>
            <a:gdLst>
              <a:gd name="connsiteX0" fmla="*/ 0 w 12266023"/>
              <a:gd name="connsiteY0" fmla="*/ 0 h 653143"/>
              <a:gd name="connsiteX1" fmla="*/ 12266023 w 12266023"/>
              <a:gd name="connsiteY1" fmla="*/ 13063 h 653143"/>
              <a:gd name="connsiteX2" fmla="*/ 12266023 w 12266023"/>
              <a:gd name="connsiteY2" fmla="*/ 653143 h 653143"/>
              <a:gd name="connsiteX3" fmla="*/ 39189 w 12266023"/>
              <a:gd name="connsiteY3" fmla="*/ 653143 h 653143"/>
              <a:gd name="connsiteX4" fmla="*/ 0 w 12266023"/>
              <a:gd name="connsiteY4" fmla="*/ 0 h 653143"/>
              <a:gd name="connsiteX0" fmla="*/ 13063 w 12279086"/>
              <a:gd name="connsiteY0" fmla="*/ 0 h 653143"/>
              <a:gd name="connsiteX1" fmla="*/ 12279086 w 12279086"/>
              <a:gd name="connsiteY1" fmla="*/ 13063 h 653143"/>
              <a:gd name="connsiteX2" fmla="*/ 12279086 w 12279086"/>
              <a:gd name="connsiteY2" fmla="*/ 653143 h 653143"/>
              <a:gd name="connsiteX3" fmla="*/ 0 w 12279086"/>
              <a:gd name="connsiteY3" fmla="*/ 653143 h 653143"/>
              <a:gd name="connsiteX4" fmla="*/ 13063 w 12279086"/>
              <a:gd name="connsiteY4" fmla="*/ 0 h 653143"/>
              <a:gd name="connsiteX0" fmla="*/ 13063 w 12279086"/>
              <a:gd name="connsiteY0" fmla="*/ 0 h 653143"/>
              <a:gd name="connsiteX1" fmla="*/ 12279086 w 12279086"/>
              <a:gd name="connsiteY1" fmla="*/ 13063 h 653143"/>
              <a:gd name="connsiteX2" fmla="*/ 12279086 w 12279086"/>
              <a:gd name="connsiteY2" fmla="*/ 653143 h 653143"/>
              <a:gd name="connsiteX3" fmla="*/ 0 w 12279086"/>
              <a:gd name="connsiteY3" fmla="*/ 653143 h 653143"/>
              <a:gd name="connsiteX4" fmla="*/ 13063 w 12279086"/>
              <a:gd name="connsiteY4" fmla="*/ 0 h 653143"/>
              <a:gd name="connsiteX0" fmla="*/ 13063 w 12279086"/>
              <a:gd name="connsiteY0" fmla="*/ 0 h 653143"/>
              <a:gd name="connsiteX1" fmla="*/ 12279086 w 12279086"/>
              <a:gd name="connsiteY1" fmla="*/ 13063 h 653143"/>
              <a:gd name="connsiteX2" fmla="*/ 12279086 w 12279086"/>
              <a:gd name="connsiteY2" fmla="*/ 653143 h 653143"/>
              <a:gd name="connsiteX3" fmla="*/ 0 w 12279086"/>
              <a:gd name="connsiteY3" fmla="*/ 653143 h 653143"/>
              <a:gd name="connsiteX4" fmla="*/ 13063 w 12279086"/>
              <a:gd name="connsiteY4" fmla="*/ 0 h 653143"/>
              <a:gd name="connsiteX0" fmla="*/ 13063 w 12279086"/>
              <a:gd name="connsiteY0" fmla="*/ 0 h 653143"/>
              <a:gd name="connsiteX1" fmla="*/ 12279086 w 12279086"/>
              <a:gd name="connsiteY1" fmla="*/ 13063 h 653143"/>
              <a:gd name="connsiteX2" fmla="*/ 12279086 w 12279086"/>
              <a:gd name="connsiteY2" fmla="*/ 653143 h 653143"/>
              <a:gd name="connsiteX3" fmla="*/ 0 w 12279086"/>
              <a:gd name="connsiteY3" fmla="*/ 653143 h 653143"/>
              <a:gd name="connsiteX4" fmla="*/ 13063 w 12279086"/>
              <a:gd name="connsiteY4" fmla="*/ 0 h 653143"/>
              <a:gd name="connsiteX0" fmla="*/ 13063 w 12279086"/>
              <a:gd name="connsiteY0" fmla="*/ 0 h 667091"/>
              <a:gd name="connsiteX1" fmla="*/ 12279086 w 12279086"/>
              <a:gd name="connsiteY1" fmla="*/ 13063 h 667091"/>
              <a:gd name="connsiteX2" fmla="*/ 12279086 w 12279086"/>
              <a:gd name="connsiteY2" fmla="*/ 653143 h 667091"/>
              <a:gd name="connsiteX3" fmla="*/ 5669280 w 12279086"/>
              <a:gd name="connsiteY3" fmla="*/ 261258 h 667091"/>
              <a:gd name="connsiteX4" fmla="*/ 0 w 12279086"/>
              <a:gd name="connsiteY4" fmla="*/ 653143 h 667091"/>
              <a:gd name="connsiteX5" fmla="*/ 13063 w 12279086"/>
              <a:gd name="connsiteY5" fmla="*/ 0 h 667091"/>
              <a:gd name="connsiteX0" fmla="*/ 13063 w 12279086"/>
              <a:gd name="connsiteY0" fmla="*/ 0 h 683248"/>
              <a:gd name="connsiteX1" fmla="*/ 12279086 w 12279086"/>
              <a:gd name="connsiteY1" fmla="*/ 13063 h 683248"/>
              <a:gd name="connsiteX2" fmla="*/ 12279086 w 12279086"/>
              <a:gd name="connsiteY2" fmla="*/ 653143 h 683248"/>
              <a:gd name="connsiteX3" fmla="*/ 5669280 w 12279086"/>
              <a:gd name="connsiteY3" fmla="*/ 261258 h 683248"/>
              <a:gd name="connsiteX4" fmla="*/ 1685109 w 12279086"/>
              <a:gd name="connsiteY4" fmla="*/ 496389 h 683248"/>
              <a:gd name="connsiteX5" fmla="*/ 0 w 12279086"/>
              <a:gd name="connsiteY5" fmla="*/ 653143 h 683248"/>
              <a:gd name="connsiteX6" fmla="*/ 13063 w 12279086"/>
              <a:gd name="connsiteY6" fmla="*/ 0 h 683248"/>
              <a:gd name="connsiteX0" fmla="*/ 13063 w 12279086"/>
              <a:gd name="connsiteY0" fmla="*/ 0 h 697476"/>
              <a:gd name="connsiteX1" fmla="*/ 12279086 w 12279086"/>
              <a:gd name="connsiteY1" fmla="*/ 13063 h 697476"/>
              <a:gd name="connsiteX2" fmla="*/ 12279086 w 12279086"/>
              <a:gd name="connsiteY2" fmla="*/ 653143 h 697476"/>
              <a:gd name="connsiteX3" fmla="*/ 5669280 w 12279086"/>
              <a:gd name="connsiteY3" fmla="*/ 261258 h 697476"/>
              <a:gd name="connsiteX4" fmla="*/ 1645920 w 12279086"/>
              <a:gd name="connsiteY4" fmla="*/ 587829 h 697476"/>
              <a:gd name="connsiteX5" fmla="*/ 0 w 12279086"/>
              <a:gd name="connsiteY5" fmla="*/ 653143 h 697476"/>
              <a:gd name="connsiteX6" fmla="*/ 13063 w 12279086"/>
              <a:gd name="connsiteY6" fmla="*/ 0 h 697476"/>
              <a:gd name="connsiteX0" fmla="*/ 13063 w 12279086"/>
              <a:gd name="connsiteY0" fmla="*/ 0 h 697476"/>
              <a:gd name="connsiteX1" fmla="*/ 12279086 w 12279086"/>
              <a:gd name="connsiteY1" fmla="*/ 13063 h 697476"/>
              <a:gd name="connsiteX2" fmla="*/ 12279086 w 12279086"/>
              <a:gd name="connsiteY2" fmla="*/ 653143 h 697476"/>
              <a:gd name="connsiteX3" fmla="*/ 6583680 w 12279086"/>
              <a:gd name="connsiteY3" fmla="*/ 261258 h 697476"/>
              <a:gd name="connsiteX4" fmla="*/ 1645920 w 12279086"/>
              <a:gd name="connsiteY4" fmla="*/ 587829 h 697476"/>
              <a:gd name="connsiteX5" fmla="*/ 0 w 12279086"/>
              <a:gd name="connsiteY5" fmla="*/ 653143 h 697476"/>
              <a:gd name="connsiteX6" fmla="*/ 13063 w 12279086"/>
              <a:gd name="connsiteY6" fmla="*/ 0 h 697476"/>
              <a:gd name="connsiteX0" fmla="*/ 13063 w 12279086"/>
              <a:gd name="connsiteY0" fmla="*/ 0 h 697476"/>
              <a:gd name="connsiteX1" fmla="*/ 12279086 w 12279086"/>
              <a:gd name="connsiteY1" fmla="*/ 13063 h 697476"/>
              <a:gd name="connsiteX2" fmla="*/ 12279086 w 12279086"/>
              <a:gd name="connsiteY2" fmla="*/ 653143 h 697476"/>
              <a:gd name="connsiteX3" fmla="*/ 6296297 w 12279086"/>
              <a:gd name="connsiteY3" fmla="*/ 287384 h 697476"/>
              <a:gd name="connsiteX4" fmla="*/ 1645920 w 12279086"/>
              <a:gd name="connsiteY4" fmla="*/ 587829 h 697476"/>
              <a:gd name="connsiteX5" fmla="*/ 0 w 12279086"/>
              <a:gd name="connsiteY5" fmla="*/ 653143 h 697476"/>
              <a:gd name="connsiteX6" fmla="*/ 13063 w 12279086"/>
              <a:gd name="connsiteY6" fmla="*/ 0 h 697476"/>
              <a:gd name="connsiteX0" fmla="*/ 13063 w 12279086"/>
              <a:gd name="connsiteY0" fmla="*/ 0 h 667250"/>
              <a:gd name="connsiteX1" fmla="*/ 12279086 w 12279086"/>
              <a:gd name="connsiteY1" fmla="*/ 13063 h 667250"/>
              <a:gd name="connsiteX2" fmla="*/ 12279086 w 12279086"/>
              <a:gd name="connsiteY2" fmla="*/ 653143 h 667250"/>
              <a:gd name="connsiteX3" fmla="*/ 6296297 w 12279086"/>
              <a:gd name="connsiteY3" fmla="*/ 287384 h 667250"/>
              <a:gd name="connsiteX4" fmla="*/ 0 w 12279086"/>
              <a:gd name="connsiteY4" fmla="*/ 653143 h 667250"/>
              <a:gd name="connsiteX5" fmla="*/ 13063 w 12279086"/>
              <a:gd name="connsiteY5" fmla="*/ 0 h 667250"/>
              <a:gd name="connsiteX0" fmla="*/ 13063 w 12279086"/>
              <a:gd name="connsiteY0" fmla="*/ 0 h 666591"/>
              <a:gd name="connsiteX1" fmla="*/ 12279086 w 12279086"/>
              <a:gd name="connsiteY1" fmla="*/ 13063 h 666591"/>
              <a:gd name="connsiteX2" fmla="*/ 12279086 w 12279086"/>
              <a:gd name="connsiteY2" fmla="*/ 653143 h 666591"/>
              <a:gd name="connsiteX3" fmla="*/ 5982789 w 12279086"/>
              <a:gd name="connsiteY3" fmla="*/ 261258 h 666591"/>
              <a:gd name="connsiteX4" fmla="*/ 0 w 12279086"/>
              <a:gd name="connsiteY4" fmla="*/ 653143 h 666591"/>
              <a:gd name="connsiteX5" fmla="*/ 13063 w 12279086"/>
              <a:gd name="connsiteY5" fmla="*/ 0 h 66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79086" h="666591">
                <a:moveTo>
                  <a:pt x="13063" y="0"/>
                </a:moveTo>
                <a:lnTo>
                  <a:pt x="12279086" y="13063"/>
                </a:lnTo>
                <a:lnTo>
                  <a:pt x="12279086" y="653143"/>
                </a:lnTo>
                <a:cubicBezTo>
                  <a:pt x="12002589" y="753292"/>
                  <a:pt x="8029303" y="261258"/>
                  <a:pt x="5982789" y="261258"/>
                </a:cubicBezTo>
                <a:cubicBezTo>
                  <a:pt x="3936275" y="261258"/>
                  <a:pt x="1047206" y="701040"/>
                  <a:pt x="0" y="653143"/>
                </a:cubicBezTo>
                <a:lnTo>
                  <a:pt x="130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AE62A5F2-A5FA-4360-B154-D346C2E1362B}"/>
              </a:ext>
            </a:extLst>
          </p:cNvPr>
          <p:cNvSpPr/>
          <p:nvPr userDrawn="1"/>
        </p:nvSpPr>
        <p:spPr>
          <a:xfrm>
            <a:off x="-43543" y="-93503"/>
            <a:ext cx="12279086" cy="666591"/>
          </a:xfrm>
          <a:custGeom>
            <a:avLst/>
            <a:gdLst>
              <a:gd name="connsiteX0" fmla="*/ 0 w 12266023"/>
              <a:gd name="connsiteY0" fmla="*/ 0 h 653143"/>
              <a:gd name="connsiteX1" fmla="*/ 12266023 w 12266023"/>
              <a:gd name="connsiteY1" fmla="*/ 13063 h 653143"/>
              <a:gd name="connsiteX2" fmla="*/ 12266023 w 12266023"/>
              <a:gd name="connsiteY2" fmla="*/ 653143 h 653143"/>
              <a:gd name="connsiteX3" fmla="*/ 39189 w 12266023"/>
              <a:gd name="connsiteY3" fmla="*/ 653143 h 653143"/>
              <a:gd name="connsiteX4" fmla="*/ 0 w 12266023"/>
              <a:gd name="connsiteY4" fmla="*/ 0 h 653143"/>
              <a:gd name="connsiteX0" fmla="*/ 13063 w 12279086"/>
              <a:gd name="connsiteY0" fmla="*/ 0 h 653143"/>
              <a:gd name="connsiteX1" fmla="*/ 12279086 w 12279086"/>
              <a:gd name="connsiteY1" fmla="*/ 13063 h 653143"/>
              <a:gd name="connsiteX2" fmla="*/ 12279086 w 12279086"/>
              <a:gd name="connsiteY2" fmla="*/ 653143 h 653143"/>
              <a:gd name="connsiteX3" fmla="*/ 0 w 12279086"/>
              <a:gd name="connsiteY3" fmla="*/ 653143 h 653143"/>
              <a:gd name="connsiteX4" fmla="*/ 13063 w 12279086"/>
              <a:gd name="connsiteY4" fmla="*/ 0 h 653143"/>
              <a:gd name="connsiteX0" fmla="*/ 13063 w 12279086"/>
              <a:gd name="connsiteY0" fmla="*/ 0 h 653143"/>
              <a:gd name="connsiteX1" fmla="*/ 12279086 w 12279086"/>
              <a:gd name="connsiteY1" fmla="*/ 13063 h 653143"/>
              <a:gd name="connsiteX2" fmla="*/ 12279086 w 12279086"/>
              <a:gd name="connsiteY2" fmla="*/ 653143 h 653143"/>
              <a:gd name="connsiteX3" fmla="*/ 0 w 12279086"/>
              <a:gd name="connsiteY3" fmla="*/ 653143 h 653143"/>
              <a:gd name="connsiteX4" fmla="*/ 13063 w 12279086"/>
              <a:gd name="connsiteY4" fmla="*/ 0 h 653143"/>
              <a:gd name="connsiteX0" fmla="*/ 13063 w 12279086"/>
              <a:gd name="connsiteY0" fmla="*/ 0 h 653143"/>
              <a:gd name="connsiteX1" fmla="*/ 12279086 w 12279086"/>
              <a:gd name="connsiteY1" fmla="*/ 13063 h 653143"/>
              <a:gd name="connsiteX2" fmla="*/ 12279086 w 12279086"/>
              <a:gd name="connsiteY2" fmla="*/ 653143 h 653143"/>
              <a:gd name="connsiteX3" fmla="*/ 0 w 12279086"/>
              <a:gd name="connsiteY3" fmla="*/ 653143 h 653143"/>
              <a:gd name="connsiteX4" fmla="*/ 13063 w 12279086"/>
              <a:gd name="connsiteY4" fmla="*/ 0 h 653143"/>
              <a:gd name="connsiteX0" fmla="*/ 13063 w 12279086"/>
              <a:gd name="connsiteY0" fmla="*/ 0 h 653143"/>
              <a:gd name="connsiteX1" fmla="*/ 12279086 w 12279086"/>
              <a:gd name="connsiteY1" fmla="*/ 13063 h 653143"/>
              <a:gd name="connsiteX2" fmla="*/ 12279086 w 12279086"/>
              <a:gd name="connsiteY2" fmla="*/ 653143 h 653143"/>
              <a:gd name="connsiteX3" fmla="*/ 0 w 12279086"/>
              <a:gd name="connsiteY3" fmla="*/ 653143 h 653143"/>
              <a:gd name="connsiteX4" fmla="*/ 13063 w 12279086"/>
              <a:gd name="connsiteY4" fmla="*/ 0 h 653143"/>
              <a:gd name="connsiteX0" fmla="*/ 13063 w 12279086"/>
              <a:gd name="connsiteY0" fmla="*/ 0 h 667091"/>
              <a:gd name="connsiteX1" fmla="*/ 12279086 w 12279086"/>
              <a:gd name="connsiteY1" fmla="*/ 13063 h 667091"/>
              <a:gd name="connsiteX2" fmla="*/ 12279086 w 12279086"/>
              <a:gd name="connsiteY2" fmla="*/ 653143 h 667091"/>
              <a:gd name="connsiteX3" fmla="*/ 5669280 w 12279086"/>
              <a:gd name="connsiteY3" fmla="*/ 261258 h 667091"/>
              <a:gd name="connsiteX4" fmla="*/ 0 w 12279086"/>
              <a:gd name="connsiteY4" fmla="*/ 653143 h 667091"/>
              <a:gd name="connsiteX5" fmla="*/ 13063 w 12279086"/>
              <a:gd name="connsiteY5" fmla="*/ 0 h 667091"/>
              <a:gd name="connsiteX0" fmla="*/ 13063 w 12279086"/>
              <a:gd name="connsiteY0" fmla="*/ 0 h 683248"/>
              <a:gd name="connsiteX1" fmla="*/ 12279086 w 12279086"/>
              <a:gd name="connsiteY1" fmla="*/ 13063 h 683248"/>
              <a:gd name="connsiteX2" fmla="*/ 12279086 w 12279086"/>
              <a:gd name="connsiteY2" fmla="*/ 653143 h 683248"/>
              <a:gd name="connsiteX3" fmla="*/ 5669280 w 12279086"/>
              <a:gd name="connsiteY3" fmla="*/ 261258 h 683248"/>
              <a:gd name="connsiteX4" fmla="*/ 1685109 w 12279086"/>
              <a:gd name="connsiteY4" fmla="*/ 496389 h 683248"/>
              <a:gd name="connsiteX5" fmla="*/ 0 w 12279086"/>
              <a:gd name="connsiteY5" fmla="*/ 653143 h 683248"/>
              <a:gd name="connsiteX6" fmla="*/ 13063 w 12279086"/>
              <a:gd name="connsiteY6" fmla="*/ 0 h 683248"/>
              <a:gd name="connsiteX0" fmla="*/ 13063 w 12279086"/>
              <a:gd name="connsiteY0" fmla="*/ 0 h 697476"/>
              <a:gd name="connsiteX1" fmla="*/ 12279086 w 12279086"/>
              <a:gd name="connsiteY1" fmla="*/ 13063 h 697476"/>
              <a:gd name="connsiteX2" fmla="*/ 12279086 w 12279086"/>
              <a:gd name="connsiteY2" fmla="*/ 653143 h 697476"/>
              <a:gd name="connsiteX3" fmla="*/ 5669280 w 12279086"/>
              <a:gd name="connsiteY3" fmla="*/ 261258 h 697476"/>
              <a:gd name="connsiteX4" fmla="*/ 1645920 w 12279086"/>
              <a:gd name="connsiteY4" fmla="*/ 587829 h 697476"/>
              <a:gd name="connsiteX5" fmla="*/ 0 w 12279086"/>
              <a:gd name="connsiteY5" fmla="*/ 653143 h 697476"/>
              <a:gd name="connsiteX6" fmla="*/ 13063 w 12279086"/>
              <a:gd name="connsiteY6" fmla="*/ 0 h 697476"/>
              <a:gd name="connsiteX0" fmla="*/ 13063 w 12279086"/>
              <a:gd name="connsiteY0" fmla="*/ 0 h 697476"/>
              <a:gd name="connsiteX1" fmla="*/ 12279086 w 12279086"/>
              <a:gd name="connsiteY1" fmla="*/ 13063 h 697476"/>
              <a:gd name="connsiteX2" fmla="*/ 12279086 w 12279086"/>
              <a:gd name="connsiteY2" fmla="*/ 653143 h 697476"/>
              <a:gd name="connsiteX3" fmla="*/ 6583680 w 12279086"/>
              <a:gd name="connsiteY3" fmla="*/ 261258 h 697476"/>
              <a:gd name="connsiteX4" fmla="*/ 1645920 w 12279086"/>
              <a:gd name="connsiteY4" fmla="*/ 587829 h 697476"/>
              <a:gd name="connsiteX5" fmla="*/ 0 w 12279086"/>
              <a:gd name="connsiteY5" fmla="*/ 653143 h 697476"/>
              <a:gd name="connsiteX6" fmla="*/ 13063 w 12279086"/>
              <a:gd name="connsiteY6" fmla="*/ 0 h 697476"/>
              <a:gd name="connsiteX0" fmla="*/ 13063 w 12279086"/>
              <a:gd name="connsiteY0" fmla="*/ 0 h 697476"/>
              <a:gd name="connsiteX1" fmla="*/ 12279086 w 12279086"/>
              <a:gd name="connsiteY1" fmla="*/ 13063 h 697476"/>
              <a:gd name="connsiteX2" fmla="*/ 12279086 w 12279086"/>
              <a:gd name="connsiteY2" fmla="*/ 653143 h 697476"/>
              <a:gd name="connsiteX3" fmla="*/ 6296297 w 12279086"/>
              <a:gd name="connsiteY3" fmla="*/ 287384 h 697476"/>
              <a:gd name="connsiteX4" fmla="*/ 1645920 w 12279086"/>
              <a:gd name="connsiteY4" fmla="*/ 587829 h 697476"/>
              <a:gd name="connsiteX5" fmla="*/ 0 w 12279086"/>
              <a:gd name="connsiteY5" fmla="*/ 653143 h 697476"/>
              <a:gd name="connsiteX6" fmla="*/ 13063 w 12279086"/>
              <a:gd name="connsiteY6" fmla="*/ 0 h 697476"/>
              <a:gd name="connsiteX0" fmla="*/ 13063 w 12279086"/>
              <a:gd name="connsiteY0" fmla="*/ 0 h 667250"/>
              <a:gd name="connsiteX1" fmla="*/ 12279086 w 12279086"/>
              <a:gd name="connsiteY1" fmla="*/ 13063 h 667250"/>
              <a:gd name="connsiteX2" fmla="*/ 12279086 w 12279086"/>
              <a:gd name="connsiteY2" fmla="*/ 653143 h 667250"/>
              <a:gd name="connsiteX3" fmla="*/ 6296297 w 12279086"/>
              <a:gd name="connsiteY3" fmla="*/ 287384 h 667250"/>
              <a:gd name="connsiteX4" fmla="*/ 0 w 12279086"/>
              <a:gd name="connsiteY4" fmla="*/ 653143 h 667250"/>
              <a:gd name="connsiteX5" fmla="*/ 13063 w 12279086"/>
              <a:gd name="connsiteY5" fmla="*/ 0 h 667250"/>
              <a:gd name="connsiteX0" fmla="*/ 13063 w 12279086"/>
              <a:gd name="connsiteY0" fmla="*/ 0 h 666591"/>
              <a:gd name="connsiteX1" fmla="*/ 12279086 w 12279086"/>
              <a:gd name="connsiteY1" fmla="*/ 13063 h 666591"/>
              <a:gd name="connsiteX2" fmla="*/ 12279086 w 12279086"/>
              <a:gd name="connsiteY2" fmla="*/ 653143 h 666591"/>
              <a:gd name="connsiteX3" fmla="*/ 5982789 w 12279086"/>
              <a:gd name="connsiteY3" fmla="*/ 261258 h 666591"/>
              <a:gd name="connsiteX4" fmla="*/ 0 w 12279086"/>
              <a:gd name="connsiteY4" fmla="*/ 653143 h 666591"/>
              <a:gd name="connsiteX5" fmla="*/ 13063 w 12279086"/>
              <a:gd name="connsiteY5" fmla="*/ 0 h 66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79086" h="666591">
                <a:moveTo>
                  <a:pt x="13063" y="0"/>
                </a:moveTo>
                <a:lnTo>
                  <a:pt x="12279086" y="13063"/>
                </a:lnTo>
                <a:lnTo>
                  <a:pt x="12279086" y="653143"/>
                </a:lnTo>
                <a:cubicBezTo>
                  <a:pt x="12002589" y="753292"/>
                  <a:pt x="8029303" y="261258"/>
                  <a:pt x="5982789" y="261258"/>
                </a:cubicBezTo>
                <a:cubicBezTo>
                  <a:pt x="3936275" y="261258"/>
                  <a:pt x="1047206" y="701040"/>
                  <a:pt x="0" y="653143"/>
                </a:cubicBezTo>
                <a:lnTo>
                  <a:pt x="1306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CA9CA65-C6AD-4E99-9B90-F4C6F42889E8}"/>
              </a:ext>
            </a:extLst>
          </p:cNvPr>
          <p:cNvSpPr/>
          <p:nvPr userDrawn="1"/>
        </p:nvSpPr>
        <p:spPr>
          <a:xfrm>
            <a:off x="-43543" y="6356350"/>
            <a:ext cx="12279086" cy="50165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Rounded MT Bold" panose="020F0704030504030204" pitchFamily="34" charset="0"/>
            </a:endParaRPr>
          </a:p>
        </p:txBody>
      </p:sp>
    </p:spTree>
    <p:extLst>
      <p:ext uri="{BB962C8B-B14F-4D97-AF65-F5344CB8AC3E}">
        <p14:creationId xmlns:p14="http://schemas.microsoft.com/office/powerpoint/2010/main" val="1165553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740BBE3-4536-4B2F-AAF6-8D43ED29933A}"/>
              </a:ext>
            </a:extLst>
          </p:cNvPr>
          <p:cNvSpPr/>
          <p:nvPr userDrawn="1"/>
        </p:nvSpPr>
        <p:spPr>
          <a:xfrm>
            <a:off x="-43543" y="-93503"/>
            <a:ext cx="12279086" cy="666591"/>
          </a:xfrm>
          <a:custGeom>
            <a:avLst/>
            <a:gdLst>
              <a:gd name="connsiteX0" fmla="*/ 0 w 12266023"/>
              <a:gd name="connsiteY0" fmla="*/ 0 h 653143"/>
              <a:gd name="connsiteX1" fmla="*/ 12266023 w 12266023"/>
              <a:gd name="connsiteY1" fmla="*/ 13063 h 653143"/>
              <a:gd name="connsiteX2" fmla="*/ 12266023 w 12266023"/>
              <a:gd name="connsiteY2" fmla="*/ 653143 h 653143"/>
              <a:gd name="connsiteX3" fmla="*/ 39189 w 12266023"/>
              <a:gd name="connsiteY3" fmla="*/ 653143 h 653143"/>
              <a:gd name="connsiteX4" fmla="*/ 0 w 12266023"/>
              <a:gd name="connsiteY4" fmla="*/ 0 h 653143"/>
              <a:gd name="connsiteX0" fmla="*/ 13063 w 12279086"/>
              <a:gd name="connsiteY0" fmla="*/ 0 h 653143"/>
              <a:gd name="connsiteX1" fmla="*/ 12279086 w 12279086"/>
              <a:gd name="connsiteY1" fmla="*/ 13063 h 653143"/>
              <a:gd name="connsiteX2" fmla="*/ 12279086 w 12279086"/>
              <a:gd name="connsiteY2" fmla="*/ 653143 h 653143"/>
              <a:gd name="connsiteX3" fmla="*/ 0 w 12279086"/>
              <a:gd name="connsiteY3" fmla="*/ 653143 h 653143"/>
              <a:gd name="connsiteX4" fmla="*/ 13063 w 12279086"/>
              <a:gd name="connsiteY4" fmla="*/ 0 h 653143"/>
              <a:gd name="connsiteX0" fmla="*/ 13063 w 12279086"/>
              <a:gd name="connsiteY0" fmla="*/ 0 h 653143"/>
              <a:gd name="connsiteX1" fmla="*/ 12279086 w 12279086"/>
              <a:gd name="connsiteY1" fmla="*/ 13063 h 653143"/>
              <a:gd name="connsiteX2" fmla="*/ 12279086 w 12279086"/>
              <a:gd name="connsiteY2" fmla="*/ 653143 h 653143"/>
              <a:gd name="connsiteX3" fmla="*/ 0 w 12279086"/>
              <a:gd name="connsiteY3" fmla="*/ 653143 h 653143"/>
              <a:gd name="connsiteX4" fmla="*/ 13063 w 12279086"/>
              <a:gd name="connsiteY4" fmla="*/ 0 h 653143"/>
              <a:gd name="connsiteX0" fmla="*/ 13063 w 12279086"/>
              <a:gd name="connsiteY0" fmla="*/ 0 h 653143"/>
              <a:gd name="connsiteX1" fmla="*/ 12279086 w 12279086"/>
              <a:gd name="connsiteY1" fmla="*/ 13063 h 653143"/>
              <a:gd name="connsiteX2" fmla="*/ 12279086 w 12279086"/>
              <a:gd name="connsiteY2" fmla="*/ 653143 h 653143"/>
              <a:gd name="connsiteX3" fmla="*/ 0 w 12279086"/>
              <a:gd name="connsiteY3" fmla="*/ 653143 h 653143"/>
              <a:gd name="connsiteX4" fmla="*/ 13063 w 12279086"/>
              <a:gd name="connsiteY4" fmla="*/ 0 h 653143"/>
              <a:gd name="connsiteX0" fmla="*/ 13063 w 12279086"/>
              <a:gd name="connsiteY0" fmla="*/ 0 h 653143"/>
              <a:gd name="connsiteX1" fmla="*/ 12279086 w 12279086"/>
              <a:gd name="connsiteY1" fmla="*/ 13063 h 653143"/>
              <a:gd name="connsiteX2" fmla="*/ 12279086 w 12279086"/>
              <a:gd name="connsiteY2" fmla="*/ 653143 h 653143"/>
              <a:gd name="connsiteX3" fmla="*/ 0 w 12279086"/>
              <a:gd name="connsiteY3" fmla="*/ 653143 h 653143"/>
              <a:gd name="connsiteX4" fmla="*/ 13063 w 12279086"/>
              <a:gd name="connsiteY4" fmla="*/ 0 h 653143"/>
              <a:gd name="connsiteX0" fmla="*/ 13063 w 12279086"/>
              <a:gd name="connsiteY0" fmla="*/ 0 h 667091"/>
              <a:gd name="connsiteX1" fmla="*/ 12279086 w 12279086"/>
              <a:gd name="connsiteY1" fmla="*/ 13063 h 667091"/>
              <a:gd name="connsiteX2" fmla="*/ 12279086 w 12279086"/>
              <a:gd name="connsiteY2" fmla="*/ 653143 h 667091"/>
              <a:gd name="connsiteX3" fmla="*/ 5669280 w 12279086"/>
              <a:gd name="connsiteY3" fmla="*/ 261258 h 667091"/>
              <a:gd name="connsiteX4" fmla="*/ 0 w 12279086"/>
              <a:gd name="connsiteY4" fmla="*/ 653143 h 667091"/>
              <a:gd name="connsiteX5" fmla="*/ 13063 w 12279086"/>
              <a:gd name="connsiteY5" fmla="*/ 0 h 667091"/>
              <a:gd name="connsiteX0" fmla="*/ 13063 w 12279086"/>
              <a:gd name="connsiteY0" fmla="*/ 0 h 683248"/>
              <a:gd name="connsiteX1" fmla="*/ 12279086 w 12279086"/>
              <a:gd name="connsiteY1" fmla="*/ 13063 h 683248"/>
              <a:gd name="connsiteX2" fmla="*/ 12279086 w 12279086"/>
              <a:gd name="connsiteY2" fmla="*/ 653143 h 683248"/>
              <a:gd name="connsiteX3" fmla="*/ 5669280 w 12279086"/>
              <a:gd name="connsiteY3" fmla="*/ 261258 h 683248"/>
              <a:gd name="connsiteX4" fmla="*/ 1685109 w 12279086"/>
              <a:gd name="connsiteY4" fmla="*/ 496389 h 683248"/>
              <a:gd name="connsiteX5" fmla="*/ 0 w 12279086"/>
              <a:gd name="connsiteY5" fmla="*/ 653143 h 683248"/>
              <a:gd name="connsiteX6" fmla="*/ 13063 w 12279086"/>
              <a:gd name="connsiteY6" fmla="*/ 0 h 683248"/>
              <a:gd name="connsiteX0" fmla="*/ 13063 w 12279086"/>
              <a:gd name="connsiteY0" fmla="*/ 0 h 697476"/>
              <a:gd name="connsiteX1" fmla="*/ 12279086 w 12279086"/>
              <a:gd name="connsiteY1" fmla="*/ 13063 h 697476"/>
              <a:gd name="connsiteX2" fmla="*/ 12279086 w 12279086"/>
              <a:gd name="connsiteY2" fmla="*/ 653143 h 697476"/>
              <a:gd name="connsiteX3" fmla="*/ 5669280 w 12279086"/>
              <a:gd name="connsiteY3" fmla="*/ 261258 h 697476"/>
              <a:gd name="connsiteX4" fmla="*/ 1645920 w 12279086"/>
              <a:gd name="connsiteY4" fmla="*/ 587829 h 697476"/>
              <a:gd name="connsiteX5" fmla="*/ 0 w 12279086"/>
              <a:gd name="connsiteY5" fmla="*/ 653143 h 697476"/>
              <a:gd name="connsiteX6" fmla="*/ 13063 w 12279086"/>
              <a:gd name="connsiteY6" fmla="*/ 0 h 697476"/>
              <a:gd name="connsiteX0" fmla="*/ 13063 w 12279086"/>
              <a:gd name="connsiteY0" fmla="*/ 0 h 697476"/>
              <a:gd name="connsiteX1" fmla="*/ 12279086 w 12279086"/>
              <a:gd name="connsiteY1" fmla="*/ 13063 h 697476"/>
              <a:gd name="connsiteX2" fmla="*/ 12279086 w 12279086"/>
              <a:gd name="connsiteY2" fmla="*/ 653143 h 697476"/>
              <a:gd name="connsiteX3" fmla="*/ 6583680 w 12279086"/>
              <a:gd name="connsiteY3" fmla="*/ 261258 h 697476"/>
              <a:gd name="connsiteX4" fmla="*/ 1645920 w 12279086"/>
              <a:gd name="connsiteY4" fmla="*/ 587829 h 697476"/>
              <a:gd name="connsiteX5" fmla="*/ 0 w 12279086"/>
              <a:gd name="connsiteY5" fmla="*/ 653143 h 697476"/>
              <a:gd name="connsiteX6" fmla="*/ 13063 w 12279086"/>
              <a:gd name="connsiteY6" fmla="*/ 0 h 697476"/>
              <a:gd name="connsiteX0" fmla="*/ 13063 w 12279086"/>
              <a:gd name="connsiteY0" fmla="*/ 0 h 697476"/>
              <a:gd name="connsiteX1" fmla="*/ 12279086 w 12279086"/>
              <a:gd name="connsiteY1" fmla="*/ 13063 h 697476"/>
              <a:gd name="connsiteX2" fmla="*/ 12279086 w 12279086"/>
              <a:gd name="connsiteY2" fmla="*/ 653143 h 697476"/>
              <a:gd name="connsiteX3" fmla="*/ 6296297 w 12279086"/>
              <a:gd name="connsiteY3" fmla="*/ 287384 h 697476"/>
              <a:gd name="connsiteX4" fmla="*/ 1645920 w 12279086"/>
              <a:gd name="connsiteY4" fmla="*/ 587829 h 697476"/>
              <a:gd name="connsiteX5" fmla="*/ 0 w 12279086"/>
              <a:gd name="connsiteY5" fmla="*/ 653143 h 697476"/>
              <a:gd name="connsiteX6" fmla="*/ 13063 w 12279086"/>
              <a:gd name="connsiteY6" fmla="*/ 0 h 697476"/>
              <a:gd name="connsiteX0" fmla="*/ 13063 w 12279086"/>
              <a:gd name="connsiteY0" fmla="*/ 0 h 667250"/>
              <a:gd name="connsiteX1" fmla="*/ 12279086 w 12279086"/>
              <a:gd name="connsiteY1" fmla="*/ 13063 h 667250"/>
              <a:gd name="connsiteX2" fmla="*/ 12279086 w 12279086"/>
              <a:gd name="connsiteY2" fmla="*/ 653143 h 667250"/>
              <a:gd name="connsiteX3" fmla="*/ 6296297 w 12279086"/>
              <a:gd name="connsiteY3" fmla="*/ 287384 h 667250"/>
              <a:gd name="connsiteX4" fmla="*/ 0 w 12279086"/>
              <a:gd name="connsiteY4" fmla="*/ 653143 h 667250"/>
              <a:gd name="connsiteX5" fmla="*/ 13063 w 12279086"/>
              <a:gd name="connsiteY5" fmla="*/ 0 h 667250"/>
              <a:gd name="connsiteX0" fmla="*/ 13063 w 12279086"/>
              <a:gd name="connsiteY0" fmla="*/ 0 h 666591"/>
              <a:gd name="connsiteX1" fmla="*/ 12279086 w 12279086"/>
              <a:gd name="connsiteY1" fmla="*/ 13063 h 666591"/>
              <a:gd name="connsiteX2" fmla="*/ 12279086 w 12279086"/>
              <a:gd name="connsiteY2" fmla="*/ 653143 h 666591"/>
              <a:gd name="connsiteX3" fmla="*/ 5982789 w 12279086"/>
              <a:gd name="connsiteY3" fmla="*/ 261258 h 666591"/>
              <a:gd name="connsiteX4" fmla="*/ 0 w 12279086"/>
              <a:gd name="connsiteY4" fmla="*/ 653143 h 666591"/>
              <a:gd name="connsiteX5" fmla="*/ 13063 w 12279086"/>
              <a:gd name="connsiteY5" fmla="*/ 0 h 66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79086" h="666591">
                <a:moveTo>
                  <a:pt x="13063" y="0"/>
                </a:moveTo>
                <a:lnTo>
                  <a:pt x="12279086" y="13063"/>
                </a:lnTo>
                <a:lnTo>
                  <a:pt x="12279086" y="653143"/>
                </a:lnTo>
                <a:cubicBezTo>
                  <a:pt x="12002589" y="753292"/>
                  <a:pt x="8029303" y="261258"/>
                  <a:pt x="5982789" y="261258"/>
                </a:cubicBezTo>
                <a:cubicBezTo>
                  <a:pt x="3936275" y="261258"/>
                  <a:pt x="1047206" y="701040"/>
                  <a:pt x="0" y="653143"/>
                </a:cubicBezTo>
                <a:lnTo>
                  <a:pt x="13063" y="0"/>
                </a:lnTo>
                <a:close/>
              </a:path>
            </a:pathLst>
          </a:cu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AE34C6-8E5F-4E5C-BA2A-33BD3579CDD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pic>
        <p:nvPicPr>
          <p:cNvPr id="9" name="Picture 8" descr="Logo&#10;&#10;Description automatically generated">
            <a:extLst>
              <a:ext uri="{FF2B5EF4-FFF2-40B4-BE49-F238E27FC236}">
                <a16:creationId xmlns:a16="http://schemas.microsoft.com/office/drawing/2014/main" id="{63AE2AAF-A62E-4313-A082-986444F05C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060" y="0"/>
            <a:ext cx="1964640" cy="1964640"/>
          </a:xfrm>
          <a:prstGeom prst="rect">
            <a:avLst/>
          </a:prstGeom>
        </p:spPr>
      </p:pic>
      <p:sp>
        <p:nvSpPr>
          <p:cNvPr id="3" name="Text Placeholder 2">
            <a:extLst>
              <a:ext uri="{FF2B5EF4-FFF2-40B4-BE49-F238E27FC236}">
                <a16:creationId xmlns:a16="http://schemas.microsoft.com/office/drawing/2014/main" id="{3DECF1E8-664A-41FD-80D7-60382B153E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Rectangle 7">
            <a:extLst>
              <a:ext uri="{FF2B5EF4-FFF2-40B4-BE49-F238E27FC236}">
                <a16:creationId xmlns:a16="http://schemas.microsoft.com/office/drawing/2014/main" id="{F0815AD0-5211-481D-BE8B-8C549994E1BB}"/>
              </a:ext>
            </a:extLst>
          </p:cNvPr>
          <p:cNvSpPr/>
          <p:nvPr userDrawn="1"/>
        </p:nvSpPr>
        <p:spPr>
          <a:xfrm>
            <a:off x="-43543" y="6356350"/>
            <a:ext cx="12279086" cy="50165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 Rounded MT Bold" panose="020F0704030504030204" pitchFamily="34" charset="0"/>
              </a:rPr>
              <a:t>Florida Department of Agriculture and Consumer Services</a:t>
            </a:r>
          </a:p>
        </p:txBody>
      </p:sp>
    </p:spTree>
    <p:extLst>
      <p:ext uri="{BB962C8B-B14F-4D97-AF65-F5344CB8AC3E}">
        <p14:creationId xmlns:p14="http://schemas.microsoft.com/office/powerpoint/2010/main" val="2616253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A58FAE95-D0E6-486E-8AC6-1A2FC518C302}"/>
              </a:ext>
            </a:extLst>
          </p:cNvPr>
          <p:cNvGrpSpPr/>
          <p:nvPr userDrawn="1"/>
        </p:nvGrpSpPr>
        <p:grpSpPr>
          <a:xfrm rot="16200000">
            <a:off x="-2835828" y="2764952"/>
            <a:ext cx="6549237" cy="906609"/>
            <a:chOff x="-43543" y="-108017"/>
            <a:chExt cx="12279086" cy="906609"/>
          </a:xfrm>
        </p:grpSpPr>
        <p:sp>
          <p:nvSpPr>
            <p:cNvPr id="8" name="Freeform: Shape 7">
              <a:extLst>
                <a:ext uri="{FF2B5EF4-FFF2-40B4-BE49-F238E27FC236}">
                  <a16:creationId xmlns:a16="http://schemas.microsoft.com/office/drawing/2014/main" id="{127D98E3-F74C-4DF8-836A-6941BAB84537}"/>
                </a:ext>
              </a:extLst>
            </p:cNvPr>
            <p:cNvSpPr/>
            <p:nvPr userDrawn="1"/>
          </p:nvSpPr>
          <p:spPr>
            <a:xfrm>
              <a:off x="-43543" y="132001"/>
              <a:ext cx="12279086" cy="666591"/>
            </a:xfrm>
            <a:custGeom>
              <a:avLst/>
              <a:gdLst>
                <a:gd name="connsiteX0" fmla="*/ 0 w 12266023"/>
                <a:gd name="connsiteY0" fmla="*/ 0 h 653143"/>
                <a:gd name="connsiteX1" fmla="*/ 12266023 w 12266023"/>
                <a:gd name="connsiteY1" fmla="*/ 13063 h 653143"/>
                <a:gd name="connsiteX2" fmla="*/ 12266023 w 12266023"/>
                <a:gd name="connsiteY2" fmla="*/ 653143 h 653143"/>
                <a:gd name="connsiteX3" fmla="*/ 39189 w 12266023"/>
                <a:gd name="connsiteY3" fmla="*/ 653143 h 653143"/>
                <a:gd name="connsiteX4" fmla="*/ 0 w 12266023"/>
                <a:gd name="connsiteY4" fmla="*/ 0 h 653143"/>
                <a:gd name="connsiteX0" fmla="*/ 13063 w 12279086"/>
                <a:gd name="connsiteY0" fmla="*/ 0 h 653143"/>
                <a:gd name="connsiteX1" fmla="*/ 12279086 w 12279086"/>
                <a:gd name="connsiteY1" fmla="*/ 13063 h 653143"/>
                <a:gd name="connsiteX2" fmla="*/ 12279086 w 12279086"/>
                <a:gd name="connsiteY2" fmla="*/ 653143 h 653143"/>
                <a:gd name="connsiteX3" fmla="*/ 0 w 12279086"/>
                <a:gd name="connsiteY3" fmla="*/ 653143 h 653143"/>
                <a:gd name="connsiteX4" fmla="*/ 13063 w 12279086"/>
                <a:gd name="connsiteY4" fmla="*/ 0 h 653143"/>
                <a:gd name="connsiteX0" fmla="*/ 13063 w 12279086"/>
                <a:gd name="connsiteY0" fmla="*/ 0 h 653143"/>
                <a:gd name="connsiteX1" fmla="*/ 12279086 w 12279086"/>
                <a:gd name="connsiteY1" fmla="*/ 13063 h 653143"/>
                <a:gd name="connsiteX2" fmla="*/ 12279086 w 12279086"/>
                <a:gd name="connsiteY2" fmla="*/ 653143 h 653143"/>
                <a:gd name="connsiteX3" fmla="*/ 0 w 12279086"/>
                <a:gd name="connsiteY3" fmla="*/ 653143 h 653143"/>
                <a:gd name="connsiteX4" fmla="*/ 13063 w 12279086"/>
                <a:gd name="connsiteY4" fmla="*/ 0 h 653143"/>
                <a:gd name="connsiteX0" fmla="*/ 13063 w 12279086"/>
                <a:gd name="connsiteY0" fmla="*/ 0 h 653143"/>
                <a:gd name="connsiteX1" fmla="*/ 12279086 w 12279086"/>
                <a:gd name="connsiteY1" fmla="*/ 13063 h 653143"/>
                <a:gd name="connsiteX2" fmla="*/ 12279086 w 12279086"/>
                <a:gd name="connsiteY2" fmla="*/ 653143 h 653143"/>
                <a:gd name="connsiteX3" fmla="*/ 0 w 12279086"/>
                <a:gd name="connsiteY3" fmla="*/ 653143 h 653143"/>
                <a:gd name="connsiteX4" fmla="*/ 13063 w 12279086"/>
                <a:gd name="connsiteY4" fmla="*/ 0 h 653143"/>
                <a:gd name="connsiteX0" fmla="*/ 13063 w 12279086"/>
                <a:gd name="connsiteY0" fmla="*/ 0 h 653143"/>
                <a:gd name="connsiteX1" fmla="*/ 12279086 w 12279086"/>
                <a:gd name="connsiteY1" fmla="*/ 13063 h 653143"/>
                <a:gd name="connsiteX2" fmla="*/ 12279086 w 12279086"/>
                <a:gd name="connsiteY2" fmla="*/ 653143 h 653143"/>
                <a:gd name="connsiteX3" fmla="*/ 0 w 12279086"/>
                <a:gd name="connsiteY3" fmla="*/ 653143 h 653143"/>
                <a:gd name="connsiteX4" fmla="*/ 13063 w 12279086"/>
                <a:gd name="connsiteY4" fmla="*/ 0 h 653143"/>
                <a:gd name="connsiteX0" fmla="*/ 13063 w 12279086"/>
                <a:gd name="connsiteY0" fmla="*/ 0 h 667091"/>
                <a:gd name="connsiteX1" fmla="*/ 12279086 w 12279086"/>
                <a:gd name="connsiteY1" fmla="*/ 13063 h 667091"/>
                <a:gd name="connsiteX2" fmla="*/ 12279086 w 12279086"/>
                <a:gd name="connsiteY2" fmla="*/ 653143 h 667091"/>
                <a:gd name="connsiteX3" fmla="*/ 5669280 w 12279086"/>
                <a:gd name="connsiteY3" fmla="*/ 261258 h 667091"/>
                <a:gd name="connsiteX4" fmla="*/ 0 w 12279086"/>
                <a:gd name="connsiteY4" fmla="*/ 653143 h 667091"/>
                <a:gd name="connsiteX5" fmla="*/ 13063 w 12279086"/>
                <a:gd name="connsiteY5" fmla="*/ 0 h 667091"/>
                <a:gd name="connsiteX0" fmla="*/ 13063 w 12279086"/>
                <a:gd name="connsiteY0" fmla="*/ 0 h 683248"/>
                <a:gd name="connsiteX1" fmla="*/ 12279086 w 12279086"/>
                <a:gd name="connsiteY1" fmla="*/ 13063 h 683248"/>
                <a:gd name="connsiteX2" fmla="*/ 12279086 w 12279086"/>
                <a:gd name="connsiteY2" fmla="*/ 653143 h 683248"/>
                <a:gd name="connsiteX3" fmla="*/ 5669280 w 12279086"/>
                <a:gd name="connsiteY3" fmla="*/ 261258 h 683248"/>
                <a:gd name="connsiteX4" fmla="*/ 1685109 w 12279086"/>
                <a:gd name="connsiteY4" fmla="*/ 496389 h 683248"/>
                <a:gd name="connsiteX5" fmla="*/ 0 w 12279086"/>
                <a:gd name="connsiteY5" fmla="*/ 653143 h 683248"/>
                <a:gd name="connsiteX6" fmla="*/ 13063 w 12279086"/>
                <a:gd name="connsiteY6" fmla="*/ 0 h 683248"/>
                <a:gd name="connsiteX0" fmla="*/ 13063 w 12279086"/>
                <a:gd name="connsiteY0" fmla="*/ 0 h 697476"/>
                <a:gd name="connsiteX1" fmla="*/ 12279086 w 12279086"/>
                <a:gd name="connsiteY1" fmla="*/ 13063 h 697476"/>
                <a:gd name="connsiteX2" fmla="*/ 12279086 w 12279086"/>
                <a:gd name="connsiteY2" fmla="*/ 653143 h 697476"/>
                <a:gd name="connsiteX3" fmla="*/ 5669280 w 12279086"/>
                <a:gd name="connsiteY3" fmla="*/ 261258 h 697476"/>
                <a:gd name="connsiteX4" fmla="*/ 1645920 w 12279086"/>
                <a:gd name="connsiteY4" fmla="*/ 587829 h 697476"/>
                <a:gd name="connsiteX5" fmla="*/ 0 w 12279086"/>
                <a:gd name="connsiteY5" fmla="*/ 653143 h 697476"/>
                <a:gd name="connsiteX6" fmla="*/ 13063 w 12279086"/>
                <a:gd name="connsiteY6" fmla="*/ 0 h 697476"/>
                <a:gd name="connsiteX0" fmla="*/ 13063 w 12279086"/>
                <a:gd name="connsiteY0" fmla="*/ 0 h 697476"/>
                <a:gd name="connsiteX1" fmla="*/ 12279086 w 12279086"/>
                <a:gd name="connsiteY1" fmla="*/ 13063 h 697476"/>
                <a:gd name="connsiteX2" fmla="*/ 12279086 w 12279086"/>
                <a:gd name="connsiteY2" fmla="*/ 653143 h 697476"/>
                <a:gd name="connsiteX3" fmla="*/ 6583680 w 12279086"/>
                <a:gd name="connsiteY3" fmla="*/ 261258 h 697476"/>
                <a:gd name="connsiteX4" fmla="*/ 1645920 w 12279086"/>
                <a:gd name="connsiteY4" fmla="*/ 587829 h 697476"/>
                <a:gd name="connsiteX5" fmla="*/ 0 w 12279086"/>
                <a:gd name="connsiteY5" fmla="*/ 653143 h 697476"/>
                <a:gd name="connsiteX6" fmla="*/ 13063 w 12279086"/>
                <a:gd name="connsiteY6" fmla="*/ 0 h 697476"/>
                <a:gd name="connsiteX0" fmla="*/ 13063 w 12279086"/>
                <a:gd name="connsiteY0" fmla="*/ 0 h 697476"/>
                <a:gd name="connsiteX1" fmla="*/ 12279086 w 12279086"/>
                <a:gd name="connsiteY1" fmla="*/ 13063 h 697476"/>
                <a:gd name="connsiteX2" fmla="*/ 12279086 w 12279086"/>
                <a:gd name="connsiteY2" fmla="*/ 653143 h 697476"/>
                <a:gd name="connsiteX3" fmla="*/ 6296297 w 12279086"/>
                <a:gd name="connsiteY3" fmla="*/ 287384 h 697476"/>
                <a:gd name="connsiteX4" fmla="*/ 1645920 w 12279086"/>
                <a:gd name="connsiteY4" fmla="*/ 587829 h 697476"/>
                <a:gd name="connsiteX5" fmla="*/ 0 w 12279086"/>
                <a:gd name="connsiteY5" fmla="*/ 653143 h 697476"/>
                <a:gd name="connsiteX6" fmla="*/ 13063 w 12279086"/>
                <a:gd name="connsiteY6" fmla="*/ 0 h 697476"/>
                <a:gd name="connsiteX0" fmla="*/ 13063 w 12279086"/>
                <a:gd name="connsiteY0" fmla="*/ 0 h 667250"/>
                <a:gd name="connsiteX1" fmla="*/ 12279086 w 12279086"/>
                <a:gd name="connsiteY1" fmla="*/ 13063 h 667250"/>
                <a:gd name="connsiteX2" fmla="*/ 12279086 w 12279086"/>
                <a:gd name="connsiteY2" fmla="*/ 653143 h 667250"/>
                <a:gd name="connsiteX3" fmla="*/ 6296297 w 12279086"/>
                <a:gd name="connsiteY3" fmla="*/ 287384 h 667250"/>
                <a:gd name="connsiteX4" fmla="*/ 0 w 12279086"/>
                <a:gd name="connsiteY4" fmla="*/ 653143 h 667250"/>
                <a:gd name="connsiteX5" fmla="*/ 13063 w 12279086"/>
                <a:gd name="connsiteY5" fmla="*/ 0 h 667250"/>
                <a:gd name="connsiteX0" fmla="*/ 13063 w 12279086"/>
                <a:gd name="connsiteY0" fmla="*/ 0 h 666591"/>
                <a:gd name="connsiteX1" fmla="*/ 12279086 w 12279086"/>
                <a:gd name="connsiteY1" fmla="*/ 13063 h 666591"/>
                <a:gd name="connsiteX2" fmla="*/ 12279086 w 12279086"/>
                <a:gd name="connsiteY2" fmla="*/ 653143 h 666591"/>
                <a:gd name="connsiteX3" fmla="*/ 5982789 w 12279086"/>
                <a:gd name="connsiteY3" fmla="*/ 261258 h 666591"/>
                <a:gd name="connsiteX4" fmla="*/ 0 w 12279086"/>
                <a:gd name="connsiteY4" fmla="*/ 653143 h 666591"/>
                <a:gd name="connsiteX5" fmla="*/ 13063 w 12279086"/>
                <a:gd name="connsiteY5" fmla="*/ 0 h 66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79086" h="666591">
                  <a:moveTo>
                    <a:pt x="13063" y="0"/>
                  </a:moveTo>
                  <a:lnTo>
                    <a:pt x="12279086" y="13063"/>
                  </a:lnTo>
                  <a:lnTo>
                    <a:pt x="12279086" y="653143"/>
                  </a:lnTo>
                  <a:cubicBezTo>
                    <a:pt x="12002589" y="753292"/>
                    <a:pt x="8029303" y="261258"/>
                    <a:pt x="5982789" y="261258"/>
                  </a:cubicBezTo>
                  <a:cubicBezTo>
                    <a:pt x="3936275" y="261258"/>
                    <a:pt x="1047206" y="701040"/>
                    <a:pt x="0" y="653143"/>
                  </a:cubicBezTo>
                  <a:lnTo>
                    <a:pt x="130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96B207AF-813A-4F72-8F3A-DC8C002BD009}"/>
                </a:ext>
              </a:extLst>
            </p:cNvPr>
            <p:cNvSpPr/>
            <p:nvPr userDrawn="1"/>
          </p:nvSpPr>
          <p:spPr>
            <a:xfrm>
              <a:off x="-43543" y="-108017"/>
              <a:ext cx="12279086" cy="666591"/>
            </a:xfrm>
            <a:custGeom>
              <a:avLst/>
              <a:gdLst>
                <a:gd name="connsiteX0" fmla="*/ 0 w 12266023"/>
                <a:gd name="connsiteY0" fmla="*/ 0 h 653143"/>
                <a:gd name="connsiteX1" fmla="*/ 12266023 w 12266023"/>
                <a:gd name="connsiteY1" fmla="*/ 13063 h 653143"/>
                <a:gd name="connsiteX2" fmla="*/ 12266023 w 12266023"/>
                <a:gd name="connsiteY2" fmla="*/ 653143 h 653143"/>
                <a:gd name="connsiteX3" fmla="*/ 39189 w 12266023"/>
                <a:gd name="connsiteY3" fmla="*/ 653143 h 653143"/>
                <a:gd name="connsiteX4" fmla="*/ 0 w 12266023"/>
                <a:gd name="connsiteY4" fmla="*/ 0 h 653143"/>
                <a:gd name="connsiteX0" fmla="*/ 13063 w 12279086"/>
                <a:gd name="connsiteY0" fmla="*/ 0 h 653143"/>
                <a:gd name="connsiteX1" fmla="*/ 12279086 w 12279086"/>
                <a:gd name="connsiteY1" fmla="*/ 13063 h 653143"/>
                <a:gd name="connsiteX2" fmla="*/ 12279086 w 12279086"/>
                <a:gd name="connsiteY2" fmla="*/ 653143 h 653143"/>
                <a:gd name="connsiteX3" fmla="*/ 0 w 12279086"/>
                <a:gd name="connsiteY3" fmla="*/ 653143 h 653143"/>
                <a:gd name="connsiteX4" fmla="*/ 13063 w 12279086"/>
                <a:gd name="connsiteY4" fmla="*/ 0 h 653143"/>
                <a:gd name="connsiteX0" fmla="*/ 13063 w 12279086"/>
                <a:gd name="connsiteY0" fmla="*/ 0 h 653143"/>
                <a:gd name="connsiteX1" fmla="*/ 12279086 w 12279086"/>
                <a:gd name="connsiteY1" fmla="*/ 13063 h 653143"/>
                <a:gd name="connsiteX2" fmla="*/ 12279086 w 12279086"/>
                <a:gd name="connsiteY2" fmla="*/ 653143 h 653143"/>
                <a:gd name="connsiteX3" fmla="*/ 0 w 12279086"/>
                <a:gd name="connsiteY3" fmla="*/ 653143 h 653143"/>
                <a:gd name="connsiteX4" fmla="*/ 13063 w 12279086"/>
                <a:gd name="connsiteY4" fmla="*/ 0 h 653143"/>
                <a:gd name="connsiteX0" fmla="*/ 13063 w 12279086"/>
                <a:gd name="connsiteY0" fmla="*/ 0 h 653143"/>
                <a:gd name="connsiteX1" fmla="*/ 12279086 w 12279086"/>
                <a:gd name="connsiteY1" fmla="*/ 13063 h 653143"/>
                <a:gd name="connsiteX2" fmla="*/ 12279086 w 12279086"/>
                <a:gd name="connsiteY2" fmla="*/ 653143 h 653143"/>
                <a:gd name="connsiteX3" fmla="*/ 0 w 12279086"/>
                <a:gd name="connsiteY3" fmla="*/ 653143 h 653143"/>
                <a:gd name="connsiteX4" fmla="*/ 13063 w 12279086"/>
                <a:gd name="connsiteY4" fmla="*/ 0 h 653143"/>
                <a:gd name="connsiteX0" fmla="*/ 13063 w 12279086"/>
                <a:gd name="connsiteY0" fmla="*/ 0 h 653143"/>
                <a:gd name="connsiteX1" fmla="*/ 12279086 w 12279086"/>
                <a:gd name="connsiteY1" fmla="*/ 13063 h 653143"/>
                <a:gd name="connsiteX2" fmla="*/ 12279086 w 12279086"/>
                <a:gd name="connsiteY2" fmla="*/ 653143 h 653143"/>
                <a:gd name="connsiteX3" fmla="*/ 0 w 12279086"/>
                <a:gd name="connsiteY3" fmla="*/ 653143 h 653143"/>
                <a:gd name="connsiteX4" fmla="*/ 13063 w 12279086"/>
                <a:gd name="connsiteY4" fmla="*/ 0 h 653143"/>
                <a:gd name="connsiteX0" fmla="*/ 13063 w 12279086"/>
                <a:gd name="connsiteY0" fmla="*/ 0 h 667091"/>
                <a:gd name="connsiteX1" fmla="*/ 12279086 w 12279086"/>
                <a:gd name="connsiteY1" fmla="*/ 13063 h 667091"/>
                <a:gd name="connsiteX2" fmla="*/ 12279086 w 12279086"/>
                <a:gd name="connsiteY2" fmla="*/ 653143 h 667091"/>
                <a:gd name="connsiteX3" fmla="*/ 5669280 w 12279086"/>
                <a:gd name="connsiteY3" fmla="*/ 261258 h 667091"/>
                <a:gd name="connsiteX4" fmla="*/ 0 w 12279086"/>
                <a:gd name="connsiteY4" fmla="*/ 653143 h 667091"/>
                <a:gd name="connsiteX5" fmla="*/ 13063 w 12279086"/>
                <a:gd name="connsiteY5" fmla="*/ 0 h 667091"/>
                <a:gd name="connsiteX0" fmla="*/ 13063 w 12279086"/>
                <a:gd name="connsiteY0" fmla="*/ 0 h 683248"/>
                <a:gd name="connsiteX1" fmla="*/ 12279086 w 12279086"/>
                <a:gd name="connsiteY1" fmla="*/ 13063 h 683248"/>
                <a:gd name="connsiteX2" fmla="*/ 12279086 w 12279086"/>
                <a:gd name="connsiteY2" fmla="*/ 653143 h 683248"/>
                <a:gd name="connsiteX3" fmla="*/ 5669280 w 12279086"/>
                <a:gd name="connsiteY3" fmla="*/ 261258 h 683248"/>
                <a:gd name="connsiteX4" fmla="*/ 1685109 w 12279086"/>
                <a:gd name="connsiteY4" fmla="*/ 496389 h 683248"/>
                <a:gd name="connsiteX5" fmla="*/ 0 w 12279086"/>
                <a:gd name="connsiteY5" fmla="*/ 653143 h 683248"/>
                <a:gd name="connsiteX6" fmla="*/ 13063 w 12279086"/>
                <a:gd name="connsiteY6" fmla="*/ 0 h 683248"/>
                <a:gd name="connsiteX0" fmla="*/ 13063 w 12279086"/>
                <a:gd name="connsiteY0" fmla="*/ 0 h 697476"/>
                <a:gd name="connsiteX1" fmla="*/ 12279086 w 12279086"/>
                <a:gd name="connsiteY1" fmla="*/ 13063 h 697476"/>
                <a:gd name="connsiteX2" fmla="*/ 12279086 w 12279086"/>
                <a:gd name="connsiteY2" fmla="*/ 653143 h 697476"/>
                <a:gd name="connsiteX3" fmla="*/ 5669280 w 12279086"/>
                <a:gd name="connsiteY3" fmla="*/ 261258 h 697476"/>
                <a:gd name="connsiteX4" fmla="*/ 1645920 w 12279086"/>
                <a:gd name="connsiteY4" fmla="*/ 587829 h 697476"/>
                <a:gd name="connsiteX5" fmla="*/ 0 w 12279086"/>
                <a:gd name="connsiteY5" fmla="*/ 653143 h 697476"/>
                <a:gd name="connsiteX6" fmla="*/ 13063 w 12279086"/>
                <a:gd name="connsiteY6" fmla="*/ 0 h 697476"/>
                <a:gd name="connsiteX0" fmla="*/ 13063 w 12279086"/>
                <a:gd name="connsiteY0" fmla="*/ 0 h 697476"/>
                <a:gd name="connsiteX1" fmla="*/ 12279086 w 12279086"/>
                <a:gd name="connsiteY1" fmla="*/ 13063 h 697476"/>
                <a:gd name="connsiteX2" fmla="*/ 12279086 w 12279086"/>
                <a:gd name="connsiteY2" fmla="*/ 653143 h 697476"/>
                <a:gd name="connsiteX3" fmla="*/ 6583680 w 12279086"/>
                <a:gd name="connsiteY3" fmla="*/ 261258 h 697476"/>
                <a:gd name="connsiteX4" fmla="*/ 1645920 w 12279086"/>
                <a:gd name="connsiteY4" fmla="*/ 587829 h 697476"/>
                <a:gd name="connsiteX5" fmla="*/ 0 w 12279086"/>
                <a:gd name="connsiteY5" fmla="*/ 653143 h 697476"/>
                <a:gd name="connsiteX6" fmla="*/ 13063 w 12279086"/>
                <a:gd name="connsiteY6" fmla="*/ 0 h 697476"/>
                <a:gd name="connsiteX0" fmla="*/ 13063 w 12279086"/>
                <a:gd name="connsiteY0" fmla="*/ 0 h 697476"/>
                <a:gd name="connsiteX1" fmla="*/ 12279086 w 12279086"/>
                <a:gd name="connsiteY1" fmla="*/ 13063 h 697476"/>
                <a:gd name="connsiteX2" fmla="*/ 12279086 w 12279086"/>
                <a:gd name="connsiteY2" fmla="*/ 653143 h 697476"/>
                <a:gd name="connsiteX3" fmla="*/ 6296297 w 12279086"/>
                <a:gd name="connsiteY3" fmla="*/ 287384 h 697476"/>
                <a:gd name="connsiteX4" fmla="*/ 1645920 w 12279086"/>
                <a:gd name="connsiteY4" fmla="*/ 587829 h 697476"/>
                <a:gd name="connsiteX5" fmla="*/ 0 w 12279086"/>
                <a:gd name="connsiteY5" fmla="*/ 653143 h 697476"/>
                <a:gd name="connsiteX6" fmla="*/ 13063 w 12279086"/>
                <a:gd name="connsiteY6" fmla="*/ 0 h 697476"/>
                <a:gd name="connsiteX0" fmla="*/ 13063 w 12279086"/>
                <a:gd name="connsiteY0" fmla="*/ 0 h 667250"/>
                <a:gd name="connsiteX1" fmla="*/ 12279086 w 12279086"/>
                <a:gd name="connsiteY1" fmla="*/ 13063 h 667250"/>
                <a:gd name="connsiteX2" fmla="*/ 12279086 w 12279086"/>
                <a:gd name="connsiteY2" fmla="*/ 653143 h 667250"/>
                <a:gd name="connsiteX3" fmla="*/ 6296297 w 12279086"/>
                <a:gd name="connsiteY3" fmla="*/ 287384 h 667250"/>
                <a:gd name="connsiteX4" fmla="*/ 0 w 12279086"/>
                <a:gd name="connsiteY4" fmla="*/ 653143 h 667250"/>
                <a:gd name="connsiteX5" fmla="*/ 13063 w 12279086"/>
                <a:gd name="connsiteY5" fmla="*/ 0 h 667250"/>
                <a:gd name="connsiteX0" fmla="*/ 13063 w 12279086"/>
                <a:gd name="connsiteY0" fmla="*/ 0 h 666591"/>
                <a:gd name="connsiteX1" fmla="*/ 12279086 w 12279086"/>
                <a:gd name="connsiteY1" fmla="*/ 13063 h 666591"/>
                <a:gd name="connsiteX2" fmla="*/ 12279086 w 12279086"/>
                <a:gd name="connsiteY2" fmla="*/ 653143 h 666591"/>
                <a:gd name="connsiteX3" fmla="*/ 5982789 w 12279086"/>
                <a:gd name="connsiteY3" fmla="*/ 261258 h 666591"/>
                <a:gd name="connsiteX4" fmla="*/ 0 w 12279086"/>
                <a:gd name="connsiteY4" fmla="*/ 653143 h 666591"/>
                <a:gd name="connsiteX5" fmla="*/ 13063 w 12279086"/>
                <a:gd name="connsiteY5" fmla="*/ 0 h 66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79086" h="666591">
                  <a:moveTo>
                    <a:pt x="13063" y="0"/>
                  </a:moveTo>
                  <a:lnTo>
                    <a:pt x="12279086" y="13063"/>
                  </a:lnTo>
                  <a:lnTo>
                    <a:pt x="12279086" y="653143"/>
                  </a:lnTo>
                  <a:cubicBezTo>
                    <a:pt x="12002589" y="753292"/>
                    <a:pt x="8029303" y="261258"/>
                    <a:pt x="5982789" y="261258"/>
                  </a:cubicBezTo>
                  <a:cubicBezTo>
                    <a:pt x="3936275" y="261258"/>
                    <a:pt x="1047206" y="701040"/>
                    <a:pt x="0" y="653143"/>
                  </a:cubicBezTo>
                  <a:lnTo>
                    <a:pt x="1306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5E9824B3-85FD-45FD-854F-50AB1FDCC3C0}"/>
              </a:ext>
            </a:extLst>
          </p:cNvPr>
          <p:cNvGrpSpPr/>
          <p:nvPr userDrawn="1"/>
        </p:nvGrpSpPr>
        <p:grpSpPr>
          <a:xfrm rot="5400000">
            <a:off x="8471334" y="2772209"/>
            <a:ext cx="6549237" cy="892095"/>
            <a:chOff x="-43543" y="-93503"/>
            <a:chExt cx="12279086" cy="892095"/>
          </a:xfrm>
        </p:grpSpPr>
        <p:sp>
          <p:nvSpPr>
            <p:cNvPr id="13" name="Freeform: Shape 12">
              <a:extLst>
                <a:ext uri="{FF2B5EF4-FFF2-40B4-BE49-F238E27FC236}">
                  <a16:creationId xmlns:a16="http://schemas.microsoft.com/office/drawing/2014/main" id="{C4A70572-8E58-459C-B330-DA3663E0D7E4}"/>
                </a:ext>
              </a:extLst>
            </p:cNvPr>
            <p:cNvSpPr/>
            <p:nvPr userDrawn="1"/>
          </p:nvSpPr>
          <p:spPr>
            <a:xfrm>
              <a:off x="-43543" y="132001"/>
              <a:ext cx="12279086" cy="666591"/>
            </a:xfrm>
            <a:custGeom>
              <a:avLst/>
              <a:gdLst>
                <a:gd name="connsiteX0" fmla="*/ 0 w 12266023"/>
                <a:gd name="connsiteY0" fmla="*/ 0 h 653143"/>
                <a:gd name="connsiteX1" fmla="*/ 12266023 w 12266023"/>
                <a:gd name="connsiteY1" fmla="*/ 13063 h 653143"/>
                <a:gd name="connsiteX2" fmla="*/ 12266023 w 12266023"/>
                <a:gd name="connsiteY2" fmla="*/ 653143 h 653143"/>
                <a:gd name="connsiteX3" fmla="*/ 39189 w 12266023"/>
                <a:gd name="connsiteY3" fmla="*/ 653143 h 653143"/>
                <a:gd name="connsiteX4" fmla="*/ 0 w 12266023"/>
                <a:gd name="connsiteY4" fmla="*/ 0 h 653143"/>
                <a:gd name="connsiteX0" fmla="*/ 13063 w 12279086"/>
                <a:gd name="connsiteY0" fmla="*/ 0 h 653143"/>
                <a:gd name="connsiteX1" fmla="*/ 12279086 w 12279086"/>
                <a:gd name="connsiteY1" fmla="*/ 13063 h 653143"/>
                <a:gd name="connsiteX2" fmla="*/ 12279086 w 12279086"/>
                <a:gd name="connsiteY2" fmla="*/ 653143 h 653143"/>
                <a:gd name="connsiteX3" fmla="*/ 0 w 12279086"/>
                <a:gd name="connsiteY3" fmla="*/ 653143 h 653143"/>
                <a:gd name="connsiteX4" fmla="*/ 13063 w 12279086"/>
                <a:gd name="connsiteY4" fmla="*/ 0 h 653143"/>
                <a:gd name="connsiteX0" fmla="*/ 13063 w 12279086"/>
                <a:gd name="connsiteY0" fmla="*/ 0 h 653143"/>
                <a:gd name="connsiteX1" fmla="*/ 12279086 w 12279086"/>
                <a:gd name="connsiteY1" fmla="*/ 13063 h 653143"/>
                <a:gd name="connsiteX2" fmla="*/ 12279086 w 12279086"/>
                <a:gd name="connsiteY2" fmla="*/ 653143 h 653143"/>
                <a:gd name="connsiteX3" fmla="*/ 0 w 12279086"/>
                <a:gd name="connsiteY3" fmla="*/ 653143 h 653143"/>
                <a:gd name="connsiteX4" fmla="*/ 13063 w 12279086"/>
                <a:gd name="connsiteY4" fmla="*/ 0 h 653143"/>
                <a:gd name="connsiteX0" fmla="*/ 13063 w 12279086"/>
                <a:gd name="connsiteY0" fmla="*/ 0 h 653143"/>
                <a:gd name="connsiteX1" fmla="*/ 12279086 w 12279086"/>
                <a:gd name="connsiteY1" fmla="*/ 13063 h 653143"/>
                <a:gd name="connsiteX2" fmla="*/ 12279086 w 12279086"/>
                <a:gd name="connsiteY2" fmla="*/ 653143 h 653143"/>
                <a:gd name="connsiteX3" fmla="*/ 0 w 12279086"/>
                <a:gd name="connsiteY3" fmla="*/ 653143 h 653143"/>
                <a:gd name="connsiteX4" fmla="*/ 13063 w 12279086"/>
                <a:gd name="connsiteY4" fmla="*/ 0 h 653143"/>
                <a:gd name="connsiteX0" fmla="*/ 13063 w 12279086"/>
                <a:gd name="connsiteY0" fmla="*/ 0 h 653143"/>
                <a:gd name="connsiteX1" fmla="*/ 12279086 w 12279086"/>
                <a:gd name="connsiteY1" fmla="*/ 13063 h 653143"/>
                <a:gd name="connsiteX2" fmla="*/ 12279086 w 12279086"/>
                <a:gd name="connsiteY2" fmla="*/ 653143 h 653143"/>
                <a:gd name="connsiteX3" fmla="*/ 0 w 12279086"/>
                <a:gd name="connsiteY3" fmla="*/ 653143 h 653143"/>
                <a:gd name="connsiteX4" fmla="*/ 13063 w 12279086"/>
                <a:gd name="connsiteY4" fmla="*/ 0 h 653143"/>
                <a:gd name="connsiteX0" fmla="*/ 13063 w 12279086"/>
                <a:gd name="connsiteY0" fmla="*/ 0 h 667091"/>
                <a:gd name="connsiteX1" fmla="*/ 12279086 w 12279086"/>
                <a:gd name="connsiteY1" fmla="*/ 13063 h 667091"/>
                <a:gd name="connsiteX2" fmla="*/ 12279086 w 12279086"/>
                <a:gd name="connsiteY2" fmla="*/ 653143 h 667091"/>
                <a:gd name="connsiteX3" fmla="*/ 5669280 w 12279086"/>
                <a:gd name="connsiteY3" fmla="*/ 261258 h 667091"/>
                <a:gd name="connsiteX4" fmla="*/ 0 w 12279086"/>
                <a:gd name="connsiteY4" fmla="*/ 653143 h 667091"/>
                <a:gd name="connsiteX5" fmla="*/ 13063 w 12279086"/>
                <a:gd name="connsiteY5" fmla="*/ 0 h 667091"/>
                <a:gd name="connsiteX0" fmla="*/ 13063 w 12279086"/>
                <a:gd name="connsiteY0" fmla="*/ 0 h 683248"/>
                <a:gd name="connsiteX1" fmla="*/ 12279086 w 12279086"/>
                <a:gd name="connsiteY1" fmla="*/ 13063 h 683248"/>
                <a:gd name="connsiteX2" fmla="*/ 12279086 w 12279086"/>
                <a:gd name="connsiteY2" fmla="*/ 653143 h 683248"/>
                <a:gd name="connsiteX3" fmla="*/ 5669280 w 12279086"/>
                <a:gd name="connsiteY3" fmla="*/ 261258 h 683248"/>
                <a:gd name="connsiteX4" fmla="*/ 1685109 w 12279086"/>
                <a:gd name="connsiteY4" fmla="*/ 496389 h 683248"/>
                <a:gd name="connsiteX5" fmla="*/ 0 w 12279086"/>
                <a:gd name="connsiteY5" fmla="*/ 653143 h 683248"/>
                <a:gd name="connsiteX6" fmla="*/ 13063 w 12279086"/>
                <a:gd name="connsiteY6" fmla="*/ 0 h 683248"/>
                <a:gd name="connsiteX0" fmla="*/ 13063 w 12279086"/>
                <a:gd name="connsiteY0" fmla="*/ 0 h 697476"/>
                <a:gd name="connsiteX1" fmla="*/ 12279086 w 12279086"/>
                <a:gd name="connsiteY1" fmla="*/ 13063 h 697476"/>
                <a:gd name="connsiteX2" fmla="*/ 12279086 w 12279086"/>
                <a:gd name="connsiteY2" fmla="*/ 653143 h 697476"/>
                <a:gd name="connsiteX3" fmla="*/ 5669280 w 12279086"/>
                <a:gd name="connsiteY3" fmla="*/ 261258 h 697476"/>
                <a:gd name="connsiteX4" fmla="*/ 1645920 w 12279086"/>
                <a:gd name="connsiteY4" fmla="*/ 587829 h 697476"/>
                <a:gd name="connsiteX5" fmla="*/ 0 w 12279086"/>
                <a:gd name="connsiteY5" fmla="*/ 653143 h 697476"/>
                <a:gd name="connsiteX6" fmla="*/ 13063 w 12279086"/>
                <a:gd name="connsiteY6" fmla="*/ 0 h 697476"/>
                <a:gd name="connsiteX0" fmla="*/ 13063 w 12279086"/>
                <a:gd name="connsiteY0" fmla="*/ 0 h 697476"/>
                <a:gd name="connsiteX1" fmla="*/ 12279086 w 12279086"/>
                <a:gd name="connsiteY1" fmla="*/ 13063 h 697476"/>
                <a:gd name="connsiteX2" fmla="*/ 12279086 w 12279086"/>
                <a:gd name="connsiteY2" fmla="*/ 653143 h 697476"/>
                <a:gd name="connsiteX3" fmla="*/ 6583680 w 12279086"/>
                <a:gd name="connsiteY3" fmla="*/ 261258 h 697476"/>
                <a:gd name="connsiteX4" fmla="*/ 1645920 w 12279086"/>
                <a:gd name="connsiteY4" fmla="*/ 587829 h 697476"/>
                <a:gd name="connsiteX5" fmla="*/ 0 w 12279086"/>
                <a:gd name="connsiteY5" fmla="*/ 653143 h 697476"/>
                <a:gd name="connsiteX6" fmla="*/ 13063 w 12279086"/>
                <a:gd name="connsiteY6" fmla="*/ 0 h 697476"/>
                <a:gd name="connsiteX0" fmla="*/ 13063 w 12279086"/>
                <a:gd name="connsiteY0" fmla="*/ 0 h 697476"/>
                <a:gd name="connsiteX1" fmla="*/ 12279086 w 12279086"/>
                <a:gd name="connsiteY1" fmla="*/ 13063 h 697476"/>
                <a:gd name="connsiteX2" fmla="*/ 12279086 w 12279086"/>
                <a:gd name="connsiteY2" fmla="*/ 653143 h 697476"/>
                <a:gd name="connsiteX3" fmla="*/ 6296297 w 12279086"/>
                <a:gd name="connsiteY3" fmla="*/ 287384 h 697476"/>
                <a:gd name="connsiteX4" fmla="*/ 1645920 w 12279086"/>
                <a:gd name="connsiteY4" fmla="*/ 587829 h 697476"/>
                <a:gd name="connsiteX5" fmla="*/ 0 w 12279086"/>
                <a:gd name="connsiteY5" fmla="*/ 653143 h 697476"/>
                <a:gd name="connsiteX6" fmla="*/ 13063 w 12279086"/>
                <a:gd name="connsiteY6" fmla="*/ 0 h 697476"/>
                <a:gd name="connsiteX0" fmla="*/ 13063 w 12279086"/>
                <a:gd name="connsiteY0" fmla="*/ 0 h 667250"/>
                <a:gd name="connsiteX1" fmla="*/ 12279086 w 12279086"/>
                <a:gd name="connsiteY1" fmla="*/ 13063 h 667250"/>
                <a:gd name="connsiteX2" fmla="*/ 12279086 w 12279086"/>
                <a:gd name="connsiteY2" fmla="*/ 653143 h 667250"/>
                <a:gd name="connsiteX3" fmla="*/ 6296297 w 12279086"/>
                <a:gd name="connsiteY3" fmla="*/ 287384 h 667250"/>
                <a:gd name="connsiteX4" fmla="*/ 0 w 12279086"/>
                <a:gd name="connsiteY4" fmla="*/ 653143 h 667250"/>
                <a:gd name="connsiteX5" fmla="*/ 13063 w 12279086"/>
                <a:gd name="connsiteY5" fmla="*/ 0 h 667250"/>
                <a:gd name="connsiteX0" fmla="*/ 13063 w 12279086"/>
                <a:gd name="connsiteY0" fmla="*/ 0 h 666591"/>
                <a:gd name="connsiteX1" fmla="*/ 12279086 w 12279086"/>
                <a:gd name="connsiteY1" fmla="*/ 13063 h 666591"/>
                <a:gd name="connsiteX2" fmla="*/ 12279086 w 12279086"/>
                <a:gd name="connsiteY2" fmla="*/ 653143 h 666591"/>
                <a:gd name="connsiteX3" fmla="*/ 5982789 w 12279086"/>
                <a:gd name="connsiteY3" fmla="*/ 261258 h 666591"/>
                <a:gd name="connsiteX4" fmla="*/ 0 w 12279086"/>
                <a:gd name="connsiteY4" fmla="*/ 653143 h 666591"/>
                <a:gd name="connsiteX5" fmla="*/ 13063 w 12279086"/>
                <a:gd name="connsiteY5" fmla="*/ 0 h 66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79086" h="666591">
                  <a:moveTo>
                    <a:pt x="13063" y="0"/>
                  </a:moveTo>
                  <a:lnTo>
                    <a:pt x="12279086" y="13063"/>
                  </a:lnTo>
                  <a:lnTo>
                    <a:pt x="12279086" y="653143"/>
                  </a:lnTo>
                  <a:cubicBezTo>
                    <a:pt x="12002589" y="753292"/>
                    <a:pt x="8029303" y="261258"/>
                    <a:pt x="5982789" y="261258"/>
                  </a:cubicBezTo>
                  <a:cubicBezTo>
                    <a:pt x="3936275" y="261258"/>
                    <a:pt x="1047206" y="701040"/>
                    <a:pt x="0" y="653143"/>
                  </a:cubicBezTo>
                  <a:lnTo>
                    <a:pt x="130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DB58D20-8049-4A2D-ABAA-4A3157A303EB}"/>
                </a:ext>
              </a:extLst>
            </p:cNvPr>
            <p:cNvSpPr/>
            <p:nvPr userDrawn="1"/>
          </p:nvSpPr>
          <p:spPr>
            <a:xfrm>
              <a:off x="-43543" y="-93503"/>
              <a:ext cx="12279086" cy="666591"/>
            </a:xfrm>
            <a:custGeom>
              <a:avLst/>
              <a:gdLst>
                <a:gd name="connsiteX0" fmla="*/ 0 w 12266023"/>
                <a:gd name="connsiteY0" fmla="*/ 0 h 653143"/>
                <a:gd name="connsiteX1" fmla="*/ 12266023 w 12266023"/>
                <a:gd name="connsiteY1" fmla="*/ 13063 h 653143"/>
                <a:gd name="connsiteX2" fmla="*/ 12266023 w 12266023"/>
                <a:gd name="connsiteY2" fmla="*/ 653143 h 653143"/>
                <a:gd name="connsiteX3" fmla="*/ 39189 w 12266023"/>
                <a:gd name="connsiteY3" fmla="*/ 653143 h 653143"/>
                <a:gd name="connsiteX4" fmla="*/ 0 w 12266023"/>
                <a:gd name="connsiteY4" fmla="*/ 0 h 653143"/>
                <a:gd name="connsiteX0" fmla="*/ 13063 w 12279086"/>
                <a:gd name="connsiteY0" fmla="*/ 0 h 653143"/>
                <a:gd name="connsiteX1" fmla="*/ 12279086 w 12279086"/>
                <a:gd name="connsiteY1" fmla="*/ 13063 h 653143"/>
                <a:gd name="connsiteX2" fmla="*/ 12279086 w 12279086"/>
                <a:gd name="connsiteY2" fmla="*/ 653143 h 653143"/>
                <a:gd name="connsiteX3" fmla="*/ 0 w 12279086"/>
                <a:gd name="connsiteY3" fmla="*/ 653143 h 653143"/>
                <a:gd name="connsiteX4" fmla="*/ 13063 w 12279086"/>
                <a:gd name="connsiteY4" fmla="*/ 0 h 653143"/>
                <a:gd name="connsiteX0" fmla="*/ 13063 w 12279086"/>
                <a:gd name="connsiteY0" fmla="*/ 0 h 653143"/>
                <a:gd name="connsiteX1" fmla="*/ 12279086 w 12279086"/>
                <a:gd name="connsiteY1" fmla="*/ 13063 h 653143"/>
                <a:gd name="connsiteX2" fmla="*/ 12279086 w 12279086"/>
                <a:gd name="connsiteY2" fmla="*/ 653143 h 653143"/>
                <a:gd name="connsiteX3" fmla="*/ 0 w 12279086"/>
                <a:gd name="connsiteY3" fmla="*/ 653143 h 653143"/>
                <a:gd name="connsiteX4" fmla="*/ 13063 w 12279086"/>
                <a:gd name="connsiteY4" fmla="*/ 0 h 653143"/>
                <a:gd name="connsiteX0" fmla="*/ 13063 w 12279086"/>
                <a:gd name="connsiteY0" fmla="*/ 0 h 653143"/>
                <a:gd name="connsiteX1" fmla="*/ 12279086 w 12279086"/>
                <a:gd name="connsiteY1" fmla="*/ 13063 h 653143"/>
                <a:gd name="connsiteX2" fmla="*/ 12279086 w 12279086"/>
                <a:gd name="connsiteY2" fmla="*/ 653143 h 653143"/>
                <a:gd name="connsiteX3" fmla="*/ 0 w 12279086"/>
                <a:gd name="connsiteY3" fmla="*/ 653143 h 653143"/>
                <a:gd name="connsiteX4" fmla="*/ 13063 w 12279086"/>
                <a:gd name="connsiteY4" fmla="*/ 0 h 653143"/>
                <a:gd name="connsiteX0" fmla="*/ 13063 w 12279086"/>
                <a:gd name="connsiteY0" fmla="*/ 0 h 653143"/>
                <a:gd name="connsiteX1" fmla="*/ 12279086 w 12279086"/>
                <a:gd name="connsiteY1" fmla="*/ 13063 h 653143"/>
                <a:gd name="connsiteX2" fmla="*/ 12279086 w 12279086"/>
                <a:gd name="connsiteY2" fmla="*/ 653143 h 653143"/>
                <a:gd name="connsiteX3" fmla="*/ 0 w 12279086"/>
                <a:gd name="connsiteY3" fmla="*/ 653143 h 653143"/>
                <a:gd name="connsiteX4" fmla="*/ 13063 w 12279086"/>
                <a:gd name="connsiteY4" fmla="*/ 0 h 653143"/>
                <a:gd name="connsiteX0" fmla="*/ 13063 w 12279086"/>
                <a:gd name="connsiteY0" fmla="*/ 0 h 667091"/>
                <a:gd name="connsiteX1" fmla="*/ 12279086 w 12279086"/>
                <a:gd name="connsiteY1" fmla="*/ 13063 h 667091"/>
                <a:gd name="connsiteX2" fmla="*/ 12279086 w 12279086"/>
                <a:gd name="connsiteY2" fmla="*/ 653143 h 667091"/>
                <a:gd name="connsiteX3" fmla="*/ 5669280 w 12279086"/>
                <a:gd name="connsiteY3" fmla="*/ 261258 h 667091"/>
                <a:gd name="connsiteX4" fmla="*/ 0 w 12279086"/>
                <a:gd name="connsiteY4" fmla="*/ 653143 h 667091"/>
                <a:gd name="connsiteX5" fmla="*/ 13063 w 12279086"/>
                <a:gd name="connsiteY5" fmla="*/ 0 h 667091"/>
                <a:gd name="connsiteX0" fmla="*/ 13063 w 12279086"/>
                <a:gd name="connsiteY0" fmla="*/ 0 h 683248"/>
                <a:gd name="connsiteX1" fmla="*/ 12279086 w 12279086"/>
                <a:gd name="connsiteY1" fmla="*/ 13063 h 683248"/>
                <a:gd name="connsiteX2" fmla="*/ 12279086 w 12279086"/>
                <a:gd name="connsiteY2" fmla="*/ 653143 h 683248"/>
                <a:gd name="connsiteX3" fmla="*/ 5669280 w 12279086"/>
                <a:gd name="connsiteY3" fmla="*/ 261258 h 683248"/>
                <a:gd name="connsiteX4" fmla="*/ 1685109 w 12279086"/>
                <a:gd name="connsiteY4" fmla="*/ 496389 h 683248"/>
                <a:gd name="connsiteX5" fmla="*/ 0 w 12279086"/>
                <a:gd name="connsiteY5" fmla="*/ 653143 h 683248"/>
                <a:gd name="connsiteX6" fmla="*/ 13063 w 12279086"/>
                <a:gd name="connsiteY6" fmla="*/ 0 h 683248"/>
                <a:gd name="connsiteX0" fmla="*/ 13063 w 12279086"/>
                <a:gd name="connsiteY0" fmla="*/ 0 h 697476"/>
                <a:gd name="connsiteX1" fmla="*/ 12279086 w 12279086"/>
                <a:gd name="connsiteY1" fmla="*/ 13063 h 697476"/>
                <a:gd name="connsiteX2" fmla="*/ 12279086 w 12279086"/>
                <a:gd name="connsiteY2" fmla="*/ 653143 h 697476"/>
                <a:gd name="connsiteX3" fmla="*/ 5669280 w 12279086"/>
                <a:gd name="connsiteY3" fmla="*/ 261258 h 697476"/>
                <a:gd name="connsiteX4" fmla="*/ 1645920 w 12279086"/>
                <a:gd name="connsiteY4" fmla="*/ 587829 h 697476"/>
                <a:gd name="connsiteX5" fmla="*/ 0 w 12279086"/>
                <a:gd name="connsiteY5" fmla="*/ 653143 h 697476"/>
                <a:gd name="connsiteX6" fmla="*/ 13063 w 12279086"/>
                <a:gd name="connsiteY6" fmla="*/ 0 h 697476"/>
                <a:gd name="connsiteX0" fmla="*/ 13063 w 12279086"/>
                <a:gd name="connsiteY0" fmla="*/ 0 h 697476"/>
                <a:gd name="connsiteX1" fmla="*/ 12279086 w 12279086"/>
                <a:gd name="connsiteY1" fmla="*/ 13063 h 697476"/>
                <a:gd name="connsiteX2" fmla="*/ 12279086 w 12279086"/>
                <a:gd name="connsiteY2" fmla="*/ 653143 h 697476"/>
                <a:gd name="connsiteX3" fmla="*/ 6583680 w 12279086"/>
                <a:gd name="connsiteY3" fmla="*/ 261258 h 697476"/>
                <a:gd name="connsiteX4" fmla="*/ 1645920 w 12279086"/>
                <a:gd name="connsiteY4" fmla="*/ 587829 h 697476"/>
                <a:gd name="connsiteX5" fmla="*/ 0 w 12279086"/>
                <a:gd name="connsiteY5" fmla="*/ 653143 h 697476"/>
                <a:gd name="connsiteX6" fmla="*/ 13063 w 12279086"/>
                <a:gd name="connsiteY6" fmla="*/ 0 h 697476"/>
                <a:gd name="connsiteX0" fmla="*/ 13063 w 12279086"/>
                <a:gd name="connsiteY0" fmla="*/ 0 h 697476"/>
                <a:gd name="connsiteX1" fmla="*/ 12279086 w 12279086"/>
                <a:gd name="connsiteY1" fmla="*/ 13063 h 697476"/>
                <a:gd name="connsiteX2" fmla="*/ 12279086 w 12279086"/>
                <a:gd name="connsiteY2" fmla="*/ 653143 h 697476"/>
                <a:gd name="connsiteX3" fmla="*/ 6296297 w 12279086"/>
                <a:gd name="connsiteY3" fmla="*/ 287384 h 697476"/>
                <a:gd name="connsiteX4" fmla="*/ 1645920 w 12279086"/>
                <a:gd name="connsiteY4" fmla="*/ 587829 h 697476"/>
                <a:gd name="connsiteX5" fmla="*/ 0 w 12279086"/>
                <a:gd name="connsiteY5" fmla="*/ 653143 h 697476"/>
                <a:gd name="connsiteX6" fmla="*/ 13063 w 12279086"/>
                <a:gd name="connsiteY6" fmla="*/ 0 h 697476"/>
                <a:gd name="connsiteX0" fmla="*/ 13063 w 12279086"/>
                <a:gd name="connsiteY0" fmla="*/ 0 h 667250"/>
                <a:gd name="connsiteX1" fmla="*/ 12279086 w 12279086"/>
                <a:gd name="connsiteY1" fmla="*/ 13063 h 667250"/>
                <a:gd name="connsiteX2" fmla="*/ 12279086 w 12279086"/>
                <a:gd name="connsiteY2" fmla="*/ 653143 h 667250"/>
                <a:gd name="connsiteX3" fmla="*/ 6296297 w 12279086"/>
                <a:gd name="connsiteY3" fmla="*/ 287384 h 667250"/>
                <a:gd name="connsiteX4" fmla="*/ 0 w 12279086"/>
                <a:gd name="connsiteY4" fmla="*/ 653143 h 667250"/>
                <a:gd name="connsiteX5" fmla="*/ 13063 w 12279086"/>
                <a:gd name="connsiteY5" fmla="*/ 0 h 667250"/>
                <a:gd name="connsiteX0" fmla="*/ 13063 w 12279086"/>
                <a:gd name="connsiteY0" fmla="*/ 0 h 666591"/>
                <a:gd name="connsiteX1" fmla="*/ 12279086 w 12279086"/>
                <a:gd name="connsiteY1" fmla="*/ 13063 h 666591"/>
                <a:gd name="connsiteX2" fmla="*/ 12279086 w 12279086"/>
                <a:gd name="connsiteY2" fmla="*/ 653143 h 666591"/>
                <a:gd name="connsiteX3" fmla="*/ 5982789 w 12279086"/>
                <a:gd name="connsiteY3" fmla="*/ 261258 h 666591"/>
                <a:gd name="connsiteX4" fmla="*/ 0 w 12279086"/>
                <a:gd name="connsiteY4" fmla="*/ 653143 h 666591"/>
                <a:gd name="connsiteX5" fmla="*/ 13063 w 12279086"/>
                <a:gd name="connsiteY5" fmla="*/ 0 h 66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79086" h="666591">
                  <a:moveTo>
                    <a:pt x="13063" y="0"/>
                  </a:moveTo>
                  <a:lnTo>
                    <a:pt x="12279086" y="13063"/>
                  </a:lnTo>
                  <a:lnTo>
                    <a:pt x="12279086" y="653143"/>
                  </a:lnTo>
                  <a:cubicBezTo>
                    <a:pt x="12002589" y="753292"/>
                    <a:pt x="8029303" y="261258"/>
                    <a:pt x="5982789" y="261258"/>
                  </a:cubicBezTo>
                  <a:cubicBezTo>
                    <a:pt x="3936275" y="261258"/>
                    <a:pt x="1047206" y="701040"/>
                    <a:pt x="0" y="653143"/>
                  </a:cubicBezTo>
                  <a:lnTo>
                    <a:pt x="1306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985ADC4B-320A-430E-87C6-C8752A394F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1B6FF1-D516-4904-B24F-21CA47C445C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A9BCF0F-8E6A-44F7-9D4C-288B4B987AC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93A9E7EF-4ED3-4E7F-92D0-EBB6D65DB43F}"/>
              </a:ext>
            </a:extLst>
          </p:cNvPr>
          <p:cNvSpPr/>
          <p:nvPr userDrawn="1"/>
        </p:nvSpPr>
        <p:spPr>
          <a:xfrm>
            <a:off x="-43543" y="6356350"/>
            <a:ext cx="12279086" cy="50165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Rounded MT Bold" panose="020F0704030504030204" pitchFamily="34" charset="0"/>
            </a:endParaRPr>
          </a:p>
        </p:txBody>
      </p:sp>
    </p:spTree>
    <p:extLst>
      <p:ext uri="{BB962C8B-B14F-4D97-AF65-F5344CB8AC3E}">
        <p14:creationId xmlns:p14="http://schemas.microsoft.com/office/powerpoint/2010/main" val="2220164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24A56-2E7A-44C3-B0F2-74400987050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23A255E-581A-4AF6-8F1F-AE881CA58E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E46F451-50D9-4FD2-9B5D-E528451C11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7FAE23-D8A2-4981-9A61-9451E41BEC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1DAF1F-F25C-4D01-B94D-6F10125833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3" name="Group 12">
            <a:extLst>
              <a:ext uri="{FF2B5EF4-FFF2-40B4-BE49-F238E27FC236}">
                <a16:creationId xmlns:a16="http://schemas.microsoft.com/office/drawing/2014/main" id="{BF5EBA7E-94AA-4B4A-A7E1-1C94E9A4B83D}"/>
              </a:ext>
            </a:extLst>
          </p:cNvPr>
          <p:cNvGrpSpPr/>
          <p:nvPr userDrawn="1"/>
        </p:nvGrpSpPr>
        <p:grpSpPr>
          <a:xfrm rot="5400000">
            <a:off x="8227085" y="3030971"/>
            <a:ext cx="7066762" cy="892095"/>
            <a:chOff x="-43543" y="-93503"/>
            <a:chExt cx="12279086" cy="892095"/>
          </a:xfrm>
        </p:grpSpPr>
        <p:sp>
          <p:nvSpPr>
            <p:cNvPr id="14" name="Freeform: Shape 13">
              <a:extLst>
                <a:ext uri="{FF2B5EF4-FFF2-40B4-BE49-F238E27FC236}">
                  <a16:creationId xmlns:a16="http://schemas.microsoft.com/office/drawing/2014/main" id="{0265AA8B-DDFB-44D4-B04D-BD70DF7895BF}"/>
                </a:ext>
              </a:extLst>
            </p:cNvPr>
            <p:cNvSpPr/>
            <p:nvPr userDrawn="1"/>
          </p:nvSpPr>
          <p:spPr>
            <a:xfrm>
              <a:off x="-43543" y="132001"/>
              <a:ext cx="12279086" cy="666591"/>
            </a:xfrm>
            <a:custGeom>
              <a:avLst/>
              <a:gdLst>
                <a:gd name="connsiteX0" fmla="*/ 0 w 12266023"/>
                <a:gd name="connsiteY0" fmla="*/ 0 h 653143"/>
                <a:gd name="connsiteX1" fmla="*/ 12266023 w 12266023"/>
                <a:gd name="connsiteY1" fmla="*/ 13063 h 653143"/>
                <a:gd name="connsiteX2" fmla="*/ 12266023 w 12266023"/>
                <a:gd name="connsiteY2" fmla="*/ 653143 h 653143"/>
                <a:gd name="connsiteX3" fmla="*/ 39189 w 12266023"/>
                <a:gd name="connsiteY3" fmla="*/ 653143 h 653143"/>
                <a:gd name="connsiteX4" fmla="*/ 0 w 12266023"/>
                <a:gd name="connsiteY4" fmla="*/ 0 h 653143"/>
                <a:gd name="connsiteX0" fmla="*/ 13063 w 12279086"/>
                <a:gd name="connsiteY0" fmla="*/ 0 h 653143"/>
                <a:gd name="connsiteX1" fmla="*/ 12279086 w 12279086"/>
                <a:gd name="connsiteY1" fmla="*/ 13063 h 653143"/>
                <a:gd name="connsiteX2" fmla="*/ 12279086 w 12279086"/>
                <a:gd name="connsiteY2" fmla="*/ 653143 h 653143"/>
                <a:gd name="connsiteX3" fmla="*/ 0 w 12279086"/>
                <a:gd name="connsiteY3" fmla="*/ 653143 h 653143"/>
                <a:gd name="connsiteX4" fmla="*/ 13063 w 12279086"/>
                <a:gd name="connsiteY4" fmla="*/ 0 h 653143"/>
                <a:gd name="connsiteX0" fmla="*/ 13063 w 12279086"/>
                <a:gd name="connsiteY0" fmla="*/ 0 h 653143"/>
                <a:gd name="connsiteX1" fmla="*/ 12279086 w 12279086"/>
                <a:gd name="connsiteY1" fmla="*/ 13063 h 653143"/>
                <a:gd name="connsiteX2" fmla="*/ 12279086 w 12279086"/>
                <a:gd name="connsiteY2" fmla="*/ 653143 h 653143"/>
                <a:gd name="connsiteX3" fmla="*/ 0 w 12279086"/>
                <a:gd name="connsiteY3" fmla="*/ 653143 h 653143"/>
                <a:gd name="connsiteX4" fmla="*/ 13063 w 12279086"/>
                <a:gd name="connsiteY4" fmla="*/ 0 h 653143"/>
                <a:gd name="connsiteX0" fmla="*/ 13063 w 12279086"/>
                <a:gd name="connsiteY0" fmla="*/ 0 h 653143"/>
                <a:gd name="connsiteX1" fmla="*/ 12279086 w 12279086"/>
                <a:gd name="connsiteY1" fmla="*/ 13063 h 653143"/>
                <a:gd name="connsiteX2" fmla="*/ 12279086 w 12279086"/>
                <a:gd name="connsiteY2" fmla="*/ 653143 h 653143"/>
                <a:gd name="connsiteX3" fmla="*/ 0 w 12279086"/>
                <a:gd name="connsiteY3" fmla="*/ 653143 h 653143"/>
                <a:gd name="connsiteX4" fmla="*/ 13063 w 12279086"/>
                <a:gd name="connsiteY4" fmla="*/ 0 h 653143"/>
                <a:gd name="connsiteX0" fmla="*/ 13063 w 12279086"/>
                <a:gd name="connsiteY0" fmla="*/ 0 h 653143"/>
                <a:gd name="connsiteX1" fmla="*/ 12279086 w 12279086"/>
                <a:gd name="connsiteY1" fmla="*/ 13063 h 653143"/>
                <a:gd name="connsiteX2" fmla="*/ 12279086 w 12279086"/>
                <a:gd name="connsiteY2" fmla="*/ 653143 h 653143"/>
                <a:gd name="connsiteX3" fmla="*/ 0 w 12279086"/>
                <a:gd name="connsiteY3" fmla="*/ 653143 h 653143"/>
                <a:gd name="connsiteX4" fmla="*/ 13063 w 12279086"/>
                <a:gd name="connsiteY4" fmla="*/ 0 h 653143"/>
                <a:gd name="connsiteX0" fmla="*/ 13063 w 12279086"/>
                <a:gd name="connsiteY0" fmla="*/ 0 h 667091"/>
                <a:gd name="connsiteX1" fmla="*/ 12279086 w 12279086"/>
                <a:gd name="connsiteY1" fmla="*/ 13063 h 667091"/>
                <a:gd name="connsiteX2" fmla="*/ 12279086 w 12279086"/>
                <a:gd name="connsiteY2" fmla="*/ 653143 h 667091"/>
                <a:gd name="connsiteX3" fmla="*/ 5669280 w 12279086"/>
                <a:gd name="connsiteY3" fmla="*/ 261258 h 667091"/>
                <a:gd name="connsiteX4" fmla="*/ 0 w 12279086"/>
                <a:gd name="connsiteY4" fmla="*/ 653143 h 667091"/>
                <a:gd name="connsiteX5" fmla="*/ 13063 w 12279086"/>
                <a:gd name="connsiteY5" fmla="*/ 0 h 667091"/>
                <a:gd name="connsiteX0" fmla="*/ 13063 w 12279086"/>
                <a:gd name="connsiteY0" fmla="*/ 0 h 683248"/>
                <a:gd name="connsiteX1" fmla="*/ 12279086 w 12279086"/>
                <a:gd name="connsiteY1" fmla="*/ 13063 h 683248"/>
                <a:gd name="connsiteX2" fmla="*/ 12279086 w 12279086"/>
                <a:gd name="connsiteY2" fmla="*/ 653143 h 683248"/>
                <a:gd name="connsiteX3" fmla="*/ 5669280 w 12279086"/>
                <a:gd name="connsiteY3" fmla="*/ 261258 h 683248"/>
                <a:gd name="connsiteX4" fmla="*/ 1685109 w 12279086"/>
                <a:gd name="connsiteY4" fmla="*/ 496389 h 683248"/>
                <a:gd name="connsiteX5" fmla="*/ 0 w 12279086"/>
                <a:gd name="connsiteY5" fmla="*/ 653143 h 683248"/>
                <a:gd name="connsiteX6" fmla="*/ 13063 w 12279086"/>
                <a:gd name="connsiteY6" fmla="*/ 0 h 683248"/>
                <a:gd name="connsiteX0" fmla="*/ 13063 w 12279086"/>
                <a:gd name="connsiteY0" fmla="*/ 0 h 697476"/>
                <a:gd name="connsiteX1" fmla="*/ 12279086 w 12279086"/>
                <a:gd name="connsiteY1" fmla="*/ 13063 h 697476"/>
                <a:gd name="connsiteX2" fmla="*/ 12279086 w 12279086"/>
                <a:gd name="connsiteY2" fmla="*/ 653143 h 697476"/>
                <a:gd name="connsiteX3" fmla="*/ 5669280 w 12279086"/>
                <a:gd name="connsiteY3" fmla="*/ 261258 h 697476"/>
                <a:gd name="connsiteX4" fmla="*/ 1645920 w 12279086"/>
                <a:gd name="connsiteY4" fmla="*/ 587829 h 697476"/>
                <a:gd name="connsiteX5" fmla="*/ 0 w 12279086"/>
                <a:gd name="connsiteY5" fmla="*/ 653143 h 697476"/>
                <a:gd name="connsiteX6" fmla="*/ 13063 w 12279086"/>
                <a:gd name="connsiteY6" fmla="*/ 0 h 697476"/>
                <a:gd name="connsiteX0" fmla="*/ 13063 w 12279086"/>
                <a:gd name="connsiteY0" fmla="*/ 0 h 697476"/>
                <a:gd name="connsiteX1" fmla="*/ 12279086 w 12279086"/>
                <a:gd name="connsiteY1" fmla="*/ 13063 h 697476"/>
                <a:gd name="connsiteX2" fmla="*/ 12279086 w 12279086"/>
                <a:gd name="connsiteY2" fmla="*/ 653143 h 697476"/>
                <a:gd name="connsiteX3" fmla="*/ 6583680 w 12279086"/>
                <a:gd name="connsiteY3" fmla="*/ 261258 h 697476"/>
                <a:gd name="connsiteX4" fmla="*/ 1645920 w 12279086"/>
                <a:gd name="connsiteY4" fmla="*/ 587829 h 697476"/>
                <a:gd name="connsiteX5" fmla="*/ 0 w 12279086"/>
                <a:gd name="connsiteY5" fmla="*/ 653143 h 697476"/>
                <a:gd name="connsiteX6" fmla="*/ 13063 w 12279086"/>
                <a:gd name="connsiteY6" fmla="*/ 0 h 697476"/>
                <a:gd name="connsiteX0" fmla="*/ 13063 w 12279086"/>
                <a:gd name="connsiteY0" fmla="*/ 0 h 697476"/>
                <a:gd name="connsiteX1" fmla="*/ 12279086 w 12279086"/>
                <a:gd name="connsiteY1" fmla="*/ 13063 h 697476"/>
                <a:gd name="connsiteX2" fmla="*/ 12279086 w 12279086"/>
                <a:gd name="connsiteY2" fmla="*/ 653143 h 697476"/>
                <a:gd name="connsiteX3" fmla="*/ 6296297 w 12279086"/>
                <a:gd name="connsiteY3" fmla="*/ 287384 h 697476"/>
                <a:gd name="connsiteX4" fmla="*/ 1645920 w 12279086"/>
                <a:gd name="connsiteY4" fmla="*/ 587829 h 697476"/>
                <a:gd name="connsiteX5" fmla="*/ 0 w 12279086"/>
                <a:gd name="connsiteY5" fmla="*/ 653143 h 697476"/>
                <a:gd name="connsiteX6" fmla="*/ 13063 w 12279086"/>
                <a:gd name="connsiteY6" fmla="*/ 0 h 697476"/>
                <a:gd name="connsiteX0" fmla="*/ 13063 w 12279086"/>
                <a:gd name="connsiteY0" fmla="*/ 0 h 667250"/>
                <a:gd name="connsiteX1" fmla="*/ 12279086 w 12279086"/>
                <a:gd name="connsiteY1" fmla="*/ 13063 h 667250"/>
                <a:gd name="connsiteX2" fmla="*/ 12279086 w 12279086"/>
                <a:gd name="connsiteY2" fmla="*/ 653143 h 667250"/>
                <a:gd name="connsiteX3" fmla="*/ 6296297 w 12279086"/>
                <a:gd name="connsiteY3" fmla="*/ 287384 h 667250"/>
                <a:gd name="connsiteX4" fmla="*/ 0 w 12279086"/>
                <a:gd name="connsiteY4" fmla="*/ 653143 h 667250"/>
                <a:gd name="connsiteX5" fmla="*/ 13063 w 12279086"/>
                <a:gd name="connsiteY5" fmla="*/ 0 h 667250"/>
                <a:gd name="connsiteX0" fmla="*/ 13063 w 12279086"/>
                <a:gd name="connsiteY0" fmla="*/ 0 h 666591"/>
                <a:gd name="connsiteX1" fmla="*/ 12279086 w 12279086"/>
                <a:gd name="connsiteY1" fmla="*/ 13063 h 666591"/>
                <a:gd name="connsiteX2" fmla="*/ 12279086 w 12279086"/>
                <a:gd name="connsiteY2" fmla="*/ 653143 h 666591"/>
                <a:gd name="connsiteX3" fmla="*/ 5982789 w 12279086"/>
                <a:gd name="connsiteY3" fmla="*/ 261258 h 666591"/>
                <a:gd name="connsiteX4" fmla="*/ 0 w 12279086"/>
                <a:gd name="connsiteY4" fmla="*/ 653143 h 666591"/>
                <a:gd name="connsiteX5" fmla="*/ 13063 w 12279086"/>
                <a:gd name="connsiteY5" fmla="*/ 0 h 66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79086" h="666591">
                  <a:moveTo>
                    <a:pt x="13063" y="0"/>
                  </a:moveTo>
                  <a:lnTo>
                    <a:pt x="12279086" y="13063"/>
                  </a:lnTo>
                  <a:lnTo>
                    <a:pt x="12279086" y="653143"/>
                  </a:lnTo>
                  <a:cubicBezTo>
                    <a:pt x="12002589" y="753292"/>
                    <a:pt x="8029303" y="261258"/>
                    <a:pt x="5982789" y="261258"/>
                  </a:cubicBezTo>
                  <a:cubicBezTo>
                    <a:pt x="3936275" y="261258"/>
                    <a:pt x="1047206" y="701040"/>
                    <a:pt x="0" y="653143"/>
                  </a:cubicBezTo>
                  <a:lnTo>
                    <a:pt x="130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39BAFAD-6FC6-4B52-AE8F-107D45501042}"/>
                </a:ext>
              </a:extLst>
            </p:cNvPr>
            <p:cNvSpPr/>
            <p:nvPr userDrawn="1"/>
          </p:nvSpPr>
          <p:spPr>
            <a:xfrm>
              <a:off x="-43543" y="-93503"/>
              <a:ext cx="12279086" cy="666591"/>
            </a:xfrm>
            <a:custGeom>
              <a:avLst/>
              <a:gdLst>
                <a:gd name="connsiteX0" fmla="*/ 0 w 12266023"/>
                <a:gd name="connsiteY0" fmla="*/ 0 h 653143"/>
                <a:gd name="connsiteX1" fmla="*/ 12266023 w 12266023"/>
                <a:gd name="connsiteY1" fmla="*/ 13063 h 653143"/>
                <a:gd name="connsiteX2" fmla="*/ 12266023 w 12266023"/>
                <a:gd name="connsiteY2" fmla="*/ 653143 h 653143"/>
                <a:gd name="connsiteX3" fmla="*/ 39189 w 12266023"/>
                <a:gd name="connsiteY3" fmla="*/ 653143 h 653143"/>
                <a:gd name="connsiteX4" fmla="*/ 0 w 12266023"/>
                <a:gd name="connsiteY4" fmla="*/ 0 h 653143"/>
                <a:gd name="connsiteX0" fmla="*/ 13063 w 12279086"/>
                <a:gd name="connsiteY0" fmla="*/ 0 h 653143"/>
                <a:gd name="connsiteX1" fmla="*/ 12279086 w 12279086"/>
                <a:gd name="connsiteY1" fmla="*/ 13063 h 653143"/>
                <a:gd name="connsiteX2" fmla="*/ 12279086 w 12279086"/>
                <a:gd name="connsiteY2" fmla="*/ 653143 h 653143"/>
                <a:gd name="connsiteX3" fmla="*/ 0 w 12279086"/>
                <a:gd name="connsiteY3" fmla="*/ 653143 h 653143"/>
                <a:gd name="connsiteX4" fmla="*/ 13063 w 12279086"/>
                <a:gd name="connsiteY4" fmla="*/ 0 h 653143"/>
                <a:gd name="connsiteX0" fmla="*/ 13063 w 12279086"/>
                <a:gd name="connsiteY0" fmla="*/ 0 h 653143"/>
                <a:gd name="connsiteX1" fmla="*/ 12279086 w 12279086"/>
                <a:gd name="connsiteY1" fmla="*/ 13063 h 653143"/>
                <a:gd name="connsiteX2" fmla="*/ 12279086 w 12279086"/>
                <a:gd name="connsiteY2" fmla="*/ 653143 h 653143"/>
                <a:gd name="connsiteX3" fmla="*/ 0 w 12279086"/>
                <a:gd name="connsiteY3" fmla="*/ 653143 h 653143"/>
                <a:gd name="connsiteX4" fmla="*/ 13063 w 12279086"/>
                <a:gd name="connsiteY4" fmla="*/ 0 h 653143"/>
                <a:gd name="connsiteX0" fmla="*/ 13063 w 12279086"/>
                <a:gd name="connsiteY0" fmla="*/ 0 h 653143"/>
                <a:gd name="connsiteX1" fmla="*/ 12279086 w 12279086"/>
                <a:gd name="connsiteY1" fmla="*/ 13063 h 653143"/>
                <a:gd name="connsiteX2" fmla="*/ 12279086 w 12279086"/>
                <a:gd name="connsiteY2" fmla="*/ 653143 h 653143"/>
                <a:gd name="connsiteX3" fmla="*/ 0 w 12279086"/>
                <a:gd name="connsiteY3" fmla="*/ 653143 h 653143"/>
                <a:gd name="connsiteX4" fmla="*/ 13063 w 12279086"/>
                <a:gd name="connsiteY4" fmla="*/ 0 h 653143"/>
                <a:gd name="connsiteX0" fmla="*/ 13063 w 12279086"/>
                <a:gd name="connsiteY0" fmla="*/ 0 h 653143"/>
                <a:gd name="connsiteX1" fmla="*/ 12279086 w 12279086"/>
                <a:gd name="connsiteY1" fmla="*/ 13063 h 653143"/>
                <a:gd name="connsiteX2" fmla="*/ 12279086 w 12279086"/>
                <a:gd name="connsiteY2" fmla="*/ 653143 h 653143"/>
                <a:gd name="connsiteX3" fmla="*/ 0 w 12279086"/>
                <a:gd name="connsiteY3" fmla="*/ 653143 h 653143"/>
                <a:gd name="connsiteX4" fmla="*/ 13063 w 12279086"/>
                <a:gd name="connsiteY4" fmla="*/ 0 h 653143"/>
                <a:gd name="connsiteX0" fmla="*/ 13063 w 12279086"/>
                <a:gd name="connsiteY0" fmla="*/ 0 h 667091"/>
                <a:gd name="connsiteX1" fmla="*/ 12279086 w 12279086"/>
                <a:gd name="connsiteY1" fmla="*/ 13063 h 667091"/>
                <a:gd name="connsiteX2" fmla="*/ 12279086 w 12279086"/>
                <a:gd name="connsiteY2" fmla="*/ 653143 h 667091"/>
                <a:gd name="connsiteX3" fmla="*/ 5669280 w 12279086"/>
                <a:gd name="connsiteY3" fmla="*/ 261258 h 667091"/>
                <a:gd name="connsiteX4" fmla="*/ 0 w 12279086"/>
                <a:gd name="connsiteY4" fmla="*/ 653143 h 667091"/>
                <a:gd name="connsiteX5" fmla="*/ 13063 w 12279086"/>
                <a:gd name="connsiteY5" fmla="*/ 0 h 667091"/>
                <a:gd name="connsiteX0" fmla="*/ 13063 w 12279086"/>
                <a:gd name="connsiteY0" fmla="*/ 0 h 683248"/>
                <a:gd name="connsiteX1" fmla="*/ 12279086 w 12279086"/>
                <a:gd name="connsiteY1" fmla="*/ 13063 h 683248"/>
                <a:gd name="connsiteX2" fmla="*/ 12279086 w 12279086"/>
                <a:gd name="connsiteY2" fmla="*/ 653143 h 683248"/>
                <a:gd name="connsiteX3" fmla="*/ 5669280 w 12279086"/>
                <a:gd name="connsiteY3" fmla="*/ 261258 h 683248"/>
                <a:gd name="connsiteX4" fmla="*/ 1685109 w 12279086"/>
                <a:gd name="connsiteY4" fmla="*/ 496389 h 683248"/>
                <a:gd name="connsiteX5" fmla="*/ 0 w 12279086"/>
                <a:gd name="connsiteY5" fmla="*/ 653143 h 683248"/>
                <a:gd name="connsiteX6" fmla="*/ 13063 w 12279086"/>
                <a:gd name="connsiteY6" fmla="*/ 0 h 683248"/>
                <a:gd name="connsiteX0" fmla="*/ 13063 w 12279086"/>
                <a:gd name="connsiteY0" fmla="*/ 0 h 697476"/>
                <a:gd name="connsiteX1" fmla="*/ 12279086 w 12279086"/>
                <a:gd name="connsiteY1" fmla="*/ 13063 h 697476"/>
                <a:gd name="connsiteX2" fmla="*/ 12279086 w 12279086"/>
                <a:gd name="connsiteY2" fmla="*/ 653143 h 697476"/>
                <a:gd name="connsiteX3" fmla="*/ 5669280 w 12279086"/>
                <a:gd name="connsiteY3" fmla="*/ 261258 h 697476"/>
                <a:gd name="connsiteX4" fmla="*/ 1645920 w 12279086"/>
                <a:gd name="connsiteY4" fmla="*/ 587829 h 697476"/>
                <a:gd name="connsiteX5" fmla="*/ 0 w 12279086"/>
                <a:gd name="connsiteY5" fmla="*/ 653143 h 697476"/>
                <a:gd name="connsiteX6" fmla="*/ 13063 w 12279086"/>
                <a:gd name="connsiteY6" fmla="*/ 0 h 697476"/>
                <a:gd name="connsiteX0" fmla="*/ 13063 w 12279086"/>
                <a:gd name="connsiteY0" fmla="*/ 0 h 697476"/>
                <a:gd name="connsiteX1" fmla="*/ 12279086 w 12279086"/>
                <a:gd name="connsiteY1" fmla="*/ 13063 h 697476"/>
                <a:gd name="connsiteX2" fmla="*/ 12279086 w 12279086"/>
                <a:gd name="connsiteY2" fmla="*/ 653143 h 697476"/>
                <a:gd name="connsiteX3" fmla="*/ 6583680 w 12279086"/>
                <a:gd name="connsiteY3" fmla="*/ 261258 h 697476"/>
                <a:gd name="connsiteX4" fmla="*/ 1645920 w 12279086"/>
                <a:gd name="connsiteY4" fmla="*/ 587829 h 697476"/>
                <a:gd name="connsiteX5" fmla="*/ 0 w 12279086"/>
                <a:gd name="connsiteY5" fmla="*/ 653143 h 697476"/>
                <a:gd name="connsiteX6" fmla="*/ 13063 w 12279086"/>
                <a:gd name="connsiteY6" fmla="*/ 0 h 697476"/>
                <a:gd name="connsiteX0" fmla="*/ 13063 w 12279086"/>
                <a:gd name="connsiteY0" fmla="*/ 0 h 697476"/>
                <a:gd name="connsiteX1" fmla="*/ 12279086 w 12279086"/>
                <a:gd name="connsiteY1" fmla="*/ 13063 h 697476"/>
                <a:gd name="connsiteX2" fmla="*/ 12279086 w 12279086"/>
                <a:gd name="connsiteY2" fmla="*/ 653143 h 697476"/>
                <a:gd name="connsiteX3" fmla="*/ 6296297 w 12279086"/>
                <a:gd name="connsiteY3" fmla="*/ 287384 h 697476"/>
                <a:gd name="connsiteX4" fmla="*/ 1645920 w 12279086"/>
                <a:gd name="connsiteY4" fmla="*/ 587829 h 697476"/>
                <a:gd name="connsiteX5" fmla="*/ 0 w 12279086"/>
                <a:gd name="connsiteY5" fmla="*/ 653143 h 697476"/>
                <a:gd name="connsiteX6" fmla="*/ 13063 w 12279086"/>
                <a:gd name="connsiteY6" fmla="*/ 0 h 697476"/>
                <a:gd name="connsiteX0" fmla="*/ 13063 w 12279086"/>
                <a:gd name="connsiteY0" fmla="*/ 0 h 667250"/>
                <a:gd name="connsiteX1" fmla="*/ 12279086 w 12279086"/>
                <a:gd name="connsiteY1" fmla="*/ 13063 h 667250"/>
                <a:gd name="connsiteX2" fmla="*/ 12279086 w 12279086"/>
                <a:gd name="connsiteY2" fmla="*/ 653143 h 667250"/>
                <a:gd name="connsiteX3" fmla="*/ 6296297 w 12279086"/>
                <a:gd name="connsiteY3" fmla="*/ 287384 h 667250"/>
                <a:gd name="connsiteX4" fmla="*/ 0 w 12279086"/>
                <a:gd name="connsiteY4" fmla="*/ 653143 h 667250"/>
                <a:gd name="connsiteX5" fmla="*/ 13063 w 12279086"/>
                <a:gd name="connsiteY5" fmla="*/ 0 h 667250"/>
                <a:gd name="connsiteX0" fmla="*/ 13063 w 12279086"/>
                <a:gd name="connsiteY0" fmla="*/ 0 h 666591"/>
                <a:gd name="connsiteX1" fmla="*/ 12279086 w 12279086"/>
                <a:gd name="connsiteY1" fmla="*/ 13063 h 666591"/>
                <a:gd name="connsiteX2" fmla="*/ 12279086 w 12279086"/>
                <a:gd name="connsiteY2" fmla="*/ 653143 h 666591"/>
                <a:gd name="connsiteX3" fmla="*/ 5982789 w 12279086"/>
                <a:gd name="connsiteY3" fmla="*/ 261258 h 666591"/>
                <a:gd name="connsiteX4" fmla="*/ 0 w 12279086"/>
                <a:gd name="connsiteY4" fmla="*/ 653143 h 666591"/>
                <a:gd name="connsiteX5" fmla="*/ 13063 w 12279086"/>
                <a:gd name="connsiteY5" fmla="*/ 0 h 66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79086" h="666591">
                  <a:moveTo>
                    <a:pt x="13063" y="0"/>
                  </a:moveTo>
                  <a:lnTo>
                    <a:pt x="12279086" y="13063"/>
                  </a:lnTo>
                  <a:lnTo>
                    <a:pt x="12279086" y="653143"/>
                  </a:lnTo>
                  <a:cubicBezTo>
                    <a:pt x="12002589" y="753292"/>
                    <a:pt x="8029303" y="261258"/>
                    <a:pt x="5982789" y="261258"/>
                  </a:cubicBezTo>
                  <a:cubicBezTo>
                    <a:pt x="3936275" y="261258"/>
                    <a:pt x="1047206" y="701040"/>
                    <a:pt x="0" y="653143"/>
                  </a:cubicBezTo>
                  <a:lnTo>
                    <a:pt x="1306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ECE1D175-DB94-4636-974B-CCEF2DFDE04A}"/>
              </a:ext>
            </a:extLst>
          </p:cNvPr>
          <p:cNvGrpSpPr/>
          <p:nvPr userDrawn="1"/>
        </p:nvGrpSpPr>
        <p:grpSpPr>
          <a:xfrm rot="16200000" flipH="1">
            <a:off x="-3087335" y="3030970"/>
            <a:ext cx="7066762" cy="892095"/>
            <a:chOff x="-43543" y="-93503"/>
            <a:chExt cx="12279086" cy="892095"/>
          </a:xfrm>
        </p:grpSpPr>
        <p:sp>
          <p:nvSpPr>
            <p:cNvPr id="18" name="Freeform: Shape 17">
              <a:extLst>
                <a:ext uri="{FF2B5EF4-FFF2-40B4-BE49-F238E27FC236}">
                  <a16:creationId xmlns:a16="http://schemas.microsoft.com/office/drawing/2014/main" id="{16A66372-EDA4-4A0D-9F87-C4496C3500FA}"/>
                </a:ext>
              </a:extLst>
            </p:cNvPr>
            <p:cNvSpPr/>
            <p:nvPr userDrawn="1"/>
          </p:nvSpPr>
          <p:spPr>
            <a:xfrm>
              <a:off x="-43543" y="132001"/>
              <a:ext cx="12279086" cy="666591"/>
            </a:xfrm>
            <a:custGeom>
              <a:avLst/>
              <a:gdLst>
                <a:gd name="connsiteX0" fmla="*/ 0 w 12266023"/>
                <a:gd name="connsiteY0" fmla="*/ 0 h 653143"/>
                <a:gd name="connsiteX1" fmla="*/ 12266023 w 12266023"/>
                <a:gd name="connsiteY1" fmla="*/ 13063 h 653143"/>
                <a:gd name="connsiteX2" fmla="*/ 12266023 w 12266023"/>
                <a:gd name="connsiteY2" fmla="*/ 653143 h 653143"/>
                <a:gd name="connsiteX3" fmla="*/ 39189 w 12266023"/>
                <a:gd name="connsiteY3" fmla="*/ 653143 h 653143"/>
                <a:gd name="connsiteX4" fmla="*/ 0 w 12266023"/>
                <a:gd name="connsiteY4" fmla="*/ 0 h 653143"/>
                <a:gd name="connsiteX0" fmla="*/ 13063 w 12279086"/>
                <a:gd name="connsiteY0" fmla="*/ 0 h 653143"/>
                <a:gd name="connsiteX1" fmla="*/ 12279086 w 12279086"/>
                <a:gd name="connsiteY1" fmla="*/ 13063 h 653143"/>
                <a:gd name="connsiteX2" fmla="*/ 12279086 w 12279086"/>
                <a:gd name="connsiteY2" fmla="*/ 653143 h 653143"/>
                <a:gd name="connsiteX3" fmla="*/ 0 w 12279086"/>
                <a:gd name="connsiteY3" fmla="*/ 653143 h 653143"/>
                <a:gd name="connsiteX4" fmla="*/ 13063 w 12279086"/>
                <a:gd name="connsiteY4" fmla="*/ 0 h 653143"/>
                <a:gd name="connsiteX0" fmla="*/ 13063 w 12279086"/>
                <a:gd name="connsiteY0" fmla="*/ 0 h 653143"/>
                <a:gd name="connsiteX1" fmla="*/ 12279086 w 12279086"/>
                <a:gd name="connsiteY1" fmla="*/ 13063 h 653143"/>
                <a:gd name="connsiteX2" fmla="*/ 12279086 w 12279086"/>
                <a:gd name="connsiteY2" fmla="*/ 653143 h 653143"/>
                <a:gd name="connsiteX3" fmla="*/ 0 w 12279086"/>
                <a:gd name="connsiteY3" fmla="*/ 653143 h 653143"/>
                <a:gd name="connsiteX4" fmla="*/ 13063 w 12279086"/>
                <a:gd name="connsiteY4" fmla="*/ 0 h 653143"/>
                <a:gd name="connsiteX0" fmla="*/ 13063 w 12279086"/>
                <a:gd name="connsiteY0" fmla="*/ 0 h 653143"/>
                <a:gd name="connsiteX1" fmla="*/ 12279086 w 12279086"/>
                <a:gd name="connsiteY1" fmla="*/ 13063 h 653143"/>
                <a:gd name="connsiteX2" fmla="*/ 12279086 w 12279086"/>
                <a:gd name="connsiteY2" fmla="*/ 653143 h 653143"/>
                <a:gd name="connsiteX3" fmla="*/ 0 w 12279086"/>
                <a:gd name="connsiteY3" fmla="*/ 653143 h 653143"/>
                <a:gd name="connsiteX4" fmla="*/ 13063 w 12279086"/>
                <a:gd name="connsiteY4" fmla="*/ 0 h 653143"/>
                <a:gd name="connsiteX0" fmla="*/ 13063 w 12279086"/>
                <a:gd name="connsiteY0" fmla="*/ 0 h 653143"/>
                <a:gd name="connsiteX1" fmla="*/ 12279086 w 12279086"/>
                <a:gd name="connsiteY1" fmla="*/ 13063 h 653143"/>
                <a:gd name="connsiteX2" fmla="*/ 12279086 w 12279086"/>
                <a:gd name="connsiteY2" fmla="*/ 653143 h 653143"/>
                <a:gd name="connsiteX3" fmla="*/ 0 w 12279086"/>
                <a:gd name="connsiteY3" fmla="*/ 653143 h 653143"/>
                <a:gd name="connsiteX4" fmla="*/ 13063 w 12279086"/>
                <a:gd name="connsiteY4" fmla="*/ 0 h 653143"/>
                <a:gd name="connsiteX0" fmla="*/ 13063 w 12279086"/>
                <a:gd name="connsiteY0" fmla="*/ 0 h 667091"/>
                <a:gd name="connsiteX1" fmla="*/ 12279086 w 12279086"/>
                <a:gd name="connsiteY1" fmla="*/ 13063 h 667091"/>
                <a:gd name="connsiteX2" fmla="*/ 12279086 w 12279086"/>
                <a:gd name="connsiteY2" fmla="*/ 653143 h 667091"/>
                <a:gd name="connsiteX3" fmla="*/ 5669280 w 12279086"/>
                <a:gd name="connsiteY3" fmla="*/ 261258 h 667091"/>
                <a:gd name="connsiteX4" fmla="*/ 0 w 12279086"/>
                <a:gd name="connsiteY4" fmla="*/ 653143 h 667091"/>
                <a:gd name="connsiteX5" fmla="*/ 13063 w 12279086"/>
                <a:gd name="connsiteY5" fmla="*/ 0 h 667091"/>
                <a:gd name="connsiteX0" fmla="*/ 13063 w 12279086"/>
                <a:gd name="connsiteY0" fmla="*/ 0 h 683248"/>
                <a:gd name="connsiteX1" fmla="*/ 12279086 w 12279086"/>
                <a:gd name="connsiteY1" fmla="*/ 13063 h 683248"/>
                <a:gd name="connsiteX2" fmla="*/ 12279086 w 12279086"/>
                <a:gd name="connsiteY2" fmla="*/ 653143 h 683248"/>
                <a:gd name="connsiteX3" fmla="*/ 5669280 w 12279086"/>
                <a:gd name="connsiteY3" fmla="*/ 261258 h 683248"/>
                <a:gd name="connsiteX4" fmla="*/ 1685109 w 12279086"/>
                <a:gd name="connsiteY4" fmla="*/ 496389 h 683248"/>
                <a:gd name="connsiteX5" fmla="*/ 0 w 12279086"/>
                <a:gd name="connsiteY5" fmla="*/ 653143 h 683248"/>
                <a:gd name="connsiteX6" fmla="*/ 13063 w 12279086"/>
                <a:gd name="connsiteY6" fmla="*/ 0 h 683248"/>
                <a:gd name="connsiteX0" fmla="*/ 13063 w 12279086"/>
                <a:gd name="connsiteY0" fmla="*/ 0 h 697476"/>
                <a:gd name="connsiteX1" fmla="*/ 12279086 w 12279086"/>
                <a:gd name="connsiteY1" fmla="*/ 13063 h 697476"/>
                <a:gd name="connsiteX2" fmla="*/ 12279086 w 12279086"/>
                <a:gd name="connsiteY2" fmla="*/ 653143 h 697476"/>
                <a:gd name="connsiteX3" fmla="*/ 5669280 w 12279086"/>
                <a:gd name="connsiteY3" fmla="*/ 261258 h 697476"/>
                <a:gd name="connsiteX4" fmla="*/ 1645920 w 12279086"/>
                <a:gd name="connsiteY4" fmla="*/ 587829 h 697476"/>
                <a:gd name="connsiteX5" fmla="*/ 0 w 12279086"/>
                <a:gd name="connsiteY5" fmla="*/ 653143 h 697476"/>
                <a:gd name="connsiteX6" fmla="*/ 13063 w 12279086"/>
                <a:gd name="connsiteY6" fmla="*/ 0 h 697476"/>
                <a:gd name="connsiteX0" fmla="*/ 13063 w 12279086"/>
                <a:gd name="connsiteY0" fmla="*/ 0 h 697476"/>
                <a:gd name="connsiteX1" fmla="*/ 12279086 w 12279086"/>
                <a:gd name="connsiteY1" fmla="*/ 13063 h 697476"/>
                <a:gd name="connsiteX2" fmla="*/ 12279086 w 12279086"/>
                <a:gd name="connsiteY2" fmla="*/ 653143 h 697476"/>
                <a:gd name="connsiteX3" fmla="*/ 6583680 w 12279086"/>
                <a:gd name="connsiteY3" fmla="*/ 261258 h 697476"/>
                <a:gd name="connsiteX4" fmla="*/ 1645920 w 12279086"/>
                <a:gd name="connsiteY4" fmla="*/ 587829 h 697476"/>
                <a:gd name="connsiteX5" fmla="*/ 0 w 12279086"/>
                <a:gd name="connsiteY5" fmla="*/ 653143 h 697476"/>
                <a:gd name="connsiteX6" fmla="*/ 13063 w 12279086"/>
                <a:gd name="connsiteY6" fmla="*/ 0 h 697476"/>
                <a:gd name="connsiteX0" fmla="*/ 13063 w 12279086"/>
                <a:gd name="connsiteY0" fmla="*/ 0 h 697476"/>
                <a:gd name="connsiteX1" fmla="*/ 12279086 w 12279086"/>
                <a:gd name="connsiteY1" fmla="*/ 13063 h 697476"/>
                <a:gd name="connsiteX2" fmla="*/ 12279086 w 12279086"/>
                <a:gd name="connsiteY2" fmla="*/ 653143 h 697476"/>
                <a:gd name="connsiteX3" fmla="*/ 6296297 w 12279086"/>
                <a:gd name="connsiteY3" fmla="*/ 287384 h 697476"/>
                <a:gd name="connsiteX4" fmla="*/ 1645920 w 12279086"/>
                <a:gd name="connsiteY4" fmla="*/ 587829 h 697476"/>
                <a:gd name="connsiteX5" fmla="*/ 0 w 12279086"/>
                <a:gd name="connsiteY5" fmla="*/ 653143 h 697476"/>
                <a:gd name="connsiteX6" fmla="*/ 13063 w 12279086"/>
                <a:gd name="connsiteY6" fmla="*/ 0 h 697476"/>
                <a:gd name="connsiteX0" fmla="*/ 13063 w 12279086"/>
                <a:gd name="connsiteY0" fmla="*/ 0 h 667250"/>
                <a:gd name="connsiteX1" fmla="*/ 12279086 w 12279086"/>
                <a:gd name="connsiteY1" fmla="*/ 13063 h 667250"/>
                <a:gd name="connsiteX2" fmla="*/ 12279086 w 12279086"/>
                <a:gd name="connsiteY2" fmla="*/ 653143 h 667250"/>
                <a:gd name="connsiteX3" fmla="*/ 6296297 w 12279086"/>
                <a:gd name="connsiteY3" fmla="*/ 287384 h 667250"/>
                <a:gd name="connsiteX4" fmla="*/ 0 w 12279086"/>
                <a:gd name="connsiteY4" fmla="*/ 653143 h 667250"/>
                <a:gd name="connsiteX5" fmla="*/ 13063 w 12279086"/>
                <a:gd name="connsiteY5" fmla="*/ 0 h 667250"/>
                <a:gd name="connsiteX0" fmla="*/ 13063 w 12279086"/>
                <a:gd name="connsiteY0" fmla="*/ 0 h 666591"/>
                <a:gd name="connsiteX1" fmla="*/ 12279086 w 12279086"/>
                <a:gd name="connsiteY1" fmla="*/ 13063 h 666591"/>
                <a:gd name="connsiteX2" fmla="*/ 12279086 w 12279086"/>
                <a:gd name="connsiteY2" fmla="*/ 653143 h 666591"/>
                <a:gd name="connsiteX3" fmla="*/ 5982789 w 12279086"/>
                <a:gd name="connsiteY3" fmla="*/ 261258 h 666591"/>
                <a:gd name="connsiteX4" fmla="*/ 0 w 12279086"/>
                <a:gd name="connsiteY4" fmla="*/ 653143 h 666591"/>
                <a:gd name="connsiteX5" fmla="*/ 13063 w 12279086"/>
                <a:gd name="connsiteY5" fmla="*/ 0 h 66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79086" h="666591">
                  <a:moveTo>
                    <a:pt x="13063" y="0"/>
                  </a:moveTo>
                  <a:lnTo>
                    <a:pt x="12279086" y="13063"/>
                  </a:lnTo>
                  <a:lnTo>
                    <a:pt x="12279086" y="653143"/>
                  </a:lnTo>
                  <a:cubicBezTo>
                    <a:pt x="12002589" y="753292"/>
                    <a:pt x="8029303" y="261258"/>
                    <a:pt x="5982789" y="261258"/>
                  </a:cubicBezTo>
                  <a:cubicBezTo>
                    <a:pt x="3936275" y="261258"/>
                    <a:pt x="1047206" y="701040"/>
                    <a:pt x="0" y="653143"/>
                  </a:cubicBezTo>
                  <a:lnTo>
                    <a:pt x="130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D1DFC1DF-7287-4B32-B2EC-A3414528F645}"/>
                </a:ext>
              </a:extLst>
            </p:cNvPr>
            <p:cNvSpPr/>
            <p:nvPr userDrawn="1"/>
          </p:nvSpPr>
          <p:spPr>
            <a:xfrm>
              <a:off x="-43543" y="-93503"/>
              <a:ext cx="12279086" cy="666591"/>
            </a:xfrm>
            <a:custGeom>
              <a:avLst/>
              <a:gdLst>
                <a:gd name="connsiteX0" fmla="*/ 0 w 12266023"/>
                <a:gd name="connsiteY0" fmla="*/ 0 h 653143"/>
                <a:gd name="connsiteX1" fmla="*/ 12266023 w 12266023"/>
                <a:gd name="connsiteY1" fmla="*/ 13063 h 653143"/>
                <a:gd name="connsiteX2" fmla="*/ 12266023 w 12266023"/>
                <a:gd name="connsiteY2" fmla="*/ 653143 h 653143"/>
                <a:gd name="connsiteX3" fmla="*/ 39189 w 12266023"/>
                <a:gd name="connsiteY3" fmla="*/ 653143 h 653143"/>
                <a:gd name="connsiteX4" fmla="*/ 0 w 12266023"/>
                <a:gd name="connsiteY4" fmla="*/ 0 h 653143"/>
                <a:gd name="connsiteX0" fmla="*/ 13063 w 12279086"/>
                <a:gd name="connsiteY0" fmla="*/ 0 h 653143"/>
                <a:gd name="connsiteX1" fmla="*/ 12279086 w 12279086"/>
                <a:gd name="connsiteY1" fmla="*/ 13063 h 653143"/>
                <a:gd name="connsiteX2" fmla="*/ 12279086 w 12279086"/>
                <a:gd name="connsiteY2" fmla="*/ 653143 h 653143"/>
                <a:gd name="connsiteX3" fmla="*/ 0 w 12279086"/>
                <a:gd name="connsiteY3" fmla="*/ 653143 h 653143"/>
                <a:gd name="connsiteX4" fmla="*/ 13063 w 12279086"/>
                <a:gd name="connsiteY4" fmla="*/ 0 h 653143"/>
                <a:gd name="connsiteX0" fmla="*/ 13063 w 12279086"/>
                <a:gd name="connsiteY0" fmla="*/ 0 h 653143"/>
                <a:gd name="connsiteX1" fmla="*/ 12279086 w 12279086"/>
                <a:gd name="connsiteY1" fmla="*/ 13063 h 653143"/>
                <a:gd name="connsiteX2" fmla="*/ 12279086 w 12279086"/>
                <a:gd name="connsiteY2" fmla="*/ 653143 h 653143"/>
                <a:gd name="connsiteX3" fmla="*/ 0 w 12279086"/>
                <a:gd name="connsiteY3" fmla="*/ 653143 h 653143"/>
                <a:gd name="connsiteX4" fmla="*/ 13063 w 12279086"/>
                <a:gd name="connsiteY4" fmla="*/ 0 h 653143"/>
                <a:gd name="connsiteX0" fmla="*/ 13063 w 12279086"/>
                <a:gd name="connsiteY0" fmla="*/ 0 h 653143"/>
                <a:gd name="connsiteX1" fmla="*/ 12279086 w 12279086"/>
                <a:gd name="connsiteY1" fmla="*/ 13063 h 653143"/>
                <a:gd name="connsiteX2" fmla="*/ 12279086 w 12279086"/>
                <a:gd name="connsiteY2" fmla="*/ 653143 h 653143"/>
                <a:gd name="connsiteX3" fmla="*/ 0 w 12279086"/>
                <a:gd name="connsiteY3" fmla="*/ 653143 h 653143"/>
                <a:gd name="connsiteX4" fmla="*/ 13063 w 12279086"/>
                <a:gd name="connsiteY4" fmla="*/ 0 h 653143"/>
                <a:gd name="connsiteX0" fmla="*/ 13063 w 12279086"/>
                <a:gd name="connsiteY0" fmla="*/ 0 h 653143"/>
                <a:gd name="connsiteX1" fmla="*/ 12279086 w 12279086"/>
                <a:gd name="connsiteY1" fmla="*/ 13063 h 653143"/>
                <a:gd name="connsiteX2" fmla="*/ 12279086 w 12279086"/>
                <a:gd name="connsiteY2" fmla="*/ 653143 h 653143"/>
                <a:gd name="connsiteX3" fmla="*/ 0 w 12279086"/>
                <a:gd name="connsiteY3" fmla="*/ 653143 h 653143"/>
                <a:gd name="connsiteX4" fmla="*/ 13063 w 12279086"/>
                <a:gd name="connsiteY4" fmla="*/ 0 h 653143"/>
                <a:gd name="connsiteX0" fmla="*/ 13063 w 12279086"/>
                <a:gd name="connsiteY0" fmla="*/ 0 h 667091"/>
                <a:gd name="connsiteX1" fmla="*/ 12279086 w 12279086"/>
                <a:gd name="connsiteY1" fmla="*/ 13063 h 667091"/>
                <a:gd name="connsiteX2" fmla="*/ 12279086 w 12279086"/>
                <a:gd name="connsiteY2" fmla="*/ 653143 h 667091"/>
                <a:gd name="connsiteX3" fmla="*/ 5669280 w 12279086"/>
                <a:gd name="connsiteY3" fmla="*/ 261258 h 667091"/>
                <a:gd name="connsiteX4" fmla="*/ 0 w 12279086"/>
                <a:gd name="connsiteY4" fmla="*/ 653143 h 667091"/>
                <a:gd name="connsiteX5" fmla="*/ 13063 w 12279086"/>
                <a:gd name="connsiteY5" fmla="*/ 0 h 667091"/>
                <a:gd name="connsiteX0" fmla="*/ 13063 w 12279086"/>
                <a:gd name="connsiteY0" fmla="*/ 0 h 683248"/>
                <a:gd name="connsiteX1" fmla="*/ 12279086 w 12279086"/>
                <a:gd name="connsiteY1" fmla="*/ 13063 h 683248"/>
                <a:gd name="connsiteX2" fmla="*/ 12279086 w 12279086"/>
                <a:gd name="connsiteY2" fmla="*/ 653143 h 683248"/>
                <a:gd name="connsiteX3" fmla="*/ 5669280 w 12279086"/>
                <a:gd name="connsiteY3" fmla="*/ 261258 h 683248"/>
                <a:gd name="connsiteX4" fmla="*/ 1685109 w 12279086"/>
                <a:gd name="connsiteY4" fmla="*/ 496389 h 683248"/>
                <a:gd name="connsiteX5" fmla="*/ 0 w 12279086"/>
                <a:gd name="connsiteY5" fmla="*/ 653143 h 683248"/>
                <a:gd name="connsiteX6" fmla="*/ 13063 w 12279086"/>
                <a:gd name="connsiteY6" fmla="*/ 0 h 683248"/>
                <a:gd name="connsiteX0" fmla="*/ 13063 w 12279086"/>
                <a:gd name="connsiteY0" fmla="*/ 0 h 697476"/>
                <a:gd name="connsiteX1" fmla="*/ 12279086 w 12279086"/>
                <a:gd name="connsiteY1" fmla="*/ 13063 h 697476"/>
                <a:gd name="connsiteX2" fmla="*/ 12279086 w 12279086"/>
                <a:gd name="connsiteY2" fmla="*/ 653143 h 697476"/>
                <a:gd name="connsiteX3" fmla="*/ 5669280 w 12279086"/>
                <a:gd name="connsiteY3" fmla="*/ 261258 h 697476"/>
                <a:gd name="connsiteX4" fmla="*/ 1645920 w 12279086"/>
                <a:gd name="connsiteY4" fmla="*/ 587829 h 697476"/>
                <a:gd name="connsiteX5" fmla="*/ 0 w 12279086"/>
                <a:gd name="connsiteY5" fmla="*/ 653143 h 697476"/>
                <a:gd name="connsiteX6" fmla="*/ 13063 w 12279086"/>
                <a:gd name="connsiteY6" fmla="*/ 0 h 697476"/>
                <a:gd name="connsiteX0" fmla="*/ 13063 w 12279086"/>
                <a:gd name="connsiteY0" fmla="*/ 0 h 697476"/>
                <a:gd name="connsiteX1" fmla="*/ 12279086 w 12279086"/>
                <a:gd name="connsiteY1" fmla="*/ 13063 h 697476"/>
                <a:gd name="connsiteX2" fmla="*/ 12279086 w 12279086"/>
                <a:gd name="connsiteY2" fmla="*/ 653143 h 697476"/>
                <a:gd name="connsiteX3" fmla="*/ 6583680 w 12279086"/>
                <a:gd name="connsiteY3" fmla="*/ 261258 h 697476"/>
                <a:gd name="connsiteX4" fmla="*/ 1645920 w 12279086"/>
                <a:gd name="connsiteY4" fmla="*/ 587829 h 697476"/>
                <a:gd name="connsiteX5" fmla="*/ 0 w 12279086"/>
                <a:gd name="connsiteY5" fmla="*/ 653143 h 697476"/>
                <a:gd name="connsiteX6" fmla="*/ 13063 w 12279086"/>
                <a:gd name="connsiteY6" fmla="*/ 0 h 697476"/>
                <a:gd name="connsiteX0" fmla="*/ 13063 w 12279086"/>
                <a:gd name="connsiteY0" fmla="*/ 0 h 697476"/>
                <a:gd name="connsiteX1" fmla="*/ 12279086 w 12279086"/>
                <a:gd name="connsiteY1" fmla="*/ 13063 h 697476"/>
                <a:gd name="connsiteX2" fmla="*/ 12279086 w 12279086"/>
                <a:gd name="connsiteY2" fmla="*/ 653143 h 697476"/>
                <a:gd name="connsiteX3" fmla="*/ 6296297 w 12279086"/>
                <a:gd name="connsiteY3" fmla="*/ 287384 h 697476"/>
                <a:gd name="connsiteX4" fmla="*/ 1645920 w 12279086"/>
                <a:gd name="connsiteY4" fmla="*/ 587829 h 697476"/>
                <a:gd name="connsiteX5" fmla="*/ 0 w 12279086"/>
                <a:gd name="connsiteY5" fmla="*/ 653143 h 697476"/>
                <a:gd name="connsiteX6" fmla="*/ 13063 w 12279086"/>
                <a:gd name="connsiteY6" fmla="*/ 0 h 697476"/>
                <a:gd name="connsiteX0" fmla="*/ 13063 w 12279086"/>
                <a:gd name="connsiteY0" fmla="*/ 0 h 667250"/>
                <a:gd name="connsiteX1" fmla="*/ 12279086 w 12279086"/>
                <a:gd name="connsiteY1" fmla="*/ 13063 h 667250"/>
                <a:gd name="connsiteX2" fmla="*/ 12279086 w 12279086"/>
                <a:gd name="connsiteY2" fmla="*/ 653143 h 667250"/>
                <a:gd name="connsiteX3" fmla="*/ 6296297 w 12279086"/>
                <a:gd name="connsiteY3" fmla="*/ 287384 h 667250"/>
                <a:gd name="connsiteX4" fmla="*/ 0 w 12279086"/>
                <a:gd name="connsiteY4" fmla="*/ 653143 h 667250"/>
                <a:gd name="connsiteX5" fmla="*/ 13063 w 12279086"/>
                <a:gd name="connsiteY5" fmla="*/ 0 h 667250"/>
                <a:gd name="connsiteX0" fmla="*/ 13063 w 12279086"/>
                <a:gd name="connsiteY0" fmla="*/ 0 h 666591"/>
                <a:gd name="connsiteX1" fmla="*/ 12279086 w 12279086"/>
                <a:gd name="connsiteY1" fmla="*/ 13063 h 666591"/>
                <a:gd name="connsiteX2" fmla="*/ 12279086 w 12279086"/>
                <a:gd name="connsiteY2" fmla="*/ 653143 h 666591"/>
                <a:gd name="connsiteX3" fmla="*/ 5982789 w 12279086"/>
                <a:gd name="connsiteY3" fmla="*/ 261258 h 666591"/>
                <a:gd name="connsiteX4" fmla="*/ 0 w 12279086"/>
                <a:gd name="connsiteY4" fmla="*/ 653143 h 666591"/>
                <a:gd name="connsiteX5" fmla="*/ 13063 w 12279086"/>
                <a:gd name="connsiteY5" fmla="*/ 0 h 66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79086" h="666591">
                  <a:moveTo>
                    <a:pt x="13063" y="0"/>
                  </a:moveTo>
                  <a:lnTo>
                    <a:pt x="12279086" y="13063"/>
                  </a:lnTo>
                  <a:lnTo>
                    <a:pt x="12279086" y="653143"/>
                  </a:lnTo>
                  <a:cubicBezTo>
                    <a:pt x="12002589" y="753292"/>
                    <a:pt x="8029303" y="261258"/>
                    <a:pt x="5982789" y="261258"/>
                  </a:cubicBezTo>
                  <a:cubicBezTo>
                    <a:pt x="3936275" y="261258"/>
                    <a:pt x="1047206" y="701040"/>
                    <a:pt x="0" y="653143"/>
                  </a:cubicBezTo>
                  <a:lnTo>
                    <a:pt x="1306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83732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ADED489-0382-42D4-BC4E-E49ABD5E23D3}"/>
              </a:ext>
            </a:extLst>
          </p:cNvPr>
          <p:cNvSpPr/>
          <p:nvPr userDrawn="1"/>
        </p:nvSpPr>
        <p:spPr>
          <a:xfrm>
            <a:off x="-43543" y="6356350"/>
            <a:ext cx="12279086" cy="50165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Rounded MT Bold" panose="020F0704030504030204" pitchFamily="34" charset="0"/>
            </a:endParaRPr>
          </a:p>
        </p:txBody>
      </p:sp>
      <p:grpSp>
        <p:nvGrpSpPr>
          <p:cNvPr id="13" name="Group 12">
            <a:extLst>
              <a:ext uri="{FF2B5EF4-FFF2-40B4-BE49-F238E27FC236}">
                <a16:creationId xmlns:a16="http://schemas.microsoft.com/office/drawing/2014/main" id="{268C67B8-3E85-4EE0-836F-C82408AAFC8B}"/>
              </a:ext>
            </a:extLst>
          </p:cNvPr>
          <p:cNvGrpSpPr/>
          <p:nvPr userDrawn="1"/>
        </p:nvGrpSpPr>
        <p:grpSpPr>
          <a:xfrm>
            <a:off x="-43543" y="-61197"/>
            <a:ext cx="12279086" cy="910272"/>
            <a:chOff x="-43543" y="132001"/>
            <a:chExt cx="12279086" cy="910272"/>
          </a:xfrm>
        </p:grpSpPr>
        <p:sp>
          <p:nvSpPr>
            <p:cNvPr id="11" name="Freeform: Shape 10">
              <a:extLst>
                <a:ext uri="{FF2B5EF4-FFF2-40B4-BE49-F238E27FC236}">
                  <a16:creationId xmlns:a16="http://schemas.microsoft.com/office/drawing/2014/main" id="{4C358DFF-1A66-4DC8-80FE-A68654A57C97}"/>
                </a:ext>
              </a:extLst>
            </p:cNvPr>
            <p:cNvSpPr/>
            <p:nvPr userDrawn="1"/>
          </p:nvSpPr>
          <p:spPr>
            <a:xfrm>
              <a:off x="-43543" y="375682"/>
              <a:ext cx="12279086" cy="666591"/>
            </a:xfrm>
            <a:custGeom>
              <a:avLst/>
              <a:gdLst>
                <a:gd name="connsiteX0" fmla="*/ 0 w 12266023"/>
                <a:gd name="connsiteY0" fmla="*/ 0 h 653143"/>
                <a:gd name="connsiteX1" fmla="*/ 12266023 w 12266023"/>
                <a:gd name="connsiteY1" fmla="*/ 13063 h 653143"/>
                <a:gd name="connsiteX2" fmla="*/ 12266023 w 12266023"/>
                <a:gd name="connsiteY2" fmla="*/ 653143 h 653143"/>
                <a:gd name="connsiteX3" fmla="*/ 39189 w 12266023"/>
                <a:gd name="connsiteY3" fmla="*/ 653143 h 653143"/>
                <a:gd name="connsiteX4" fmla="*/ 0 w 12266023"/>
                <a:gd name="connsiteY4" fmla="*/ 0 h 653143"/>
                <a:gd name="connsiteX0" fmla="*/ 13063 w 12279086"/>
                <a:gd name="connsiteY0" fmla="*/ 0 h 653143"/>
                <a:gd name="connsiteX1" fmla="*/ 12279086 w 12279086"/>
                <a:gd name="connsiteY1" fmla="*/ 13063 h 653143"/>
                <a:gd name="connsiteX2" fmla="*/ 12279086 w 12279086"/>
                <a:gd name="connsiteY2" fmla="*/ 653143 h 653143"/>
                <a:gd name="connsiteX3" fmla="*/ 0 w 12279086"/>
                <a:gd name="connsiteY3" fmla="*/ 653143 h 653143"/>
                <a:gd name="connsiteX4" fmla="*/ 13063 w 12279086"/>
                <a:gd name="connsiteY4" fmla="*/ 0 h 653143"/>
                <a:gd name="connsiteX0" fmla="*/ 13063 w 12279086"/>
                <a:gd name="connsiteY0" fmla="*/ 0 h 653143"/>
                <a:gd name="connsiteX1" fmla="*/ 12279086 w 12279086"/>
                <a:gd name="connsiteY1" fmla="*/ 13063 h 653143"/>
                <a:gd name="connsiteX2" fmla="*/ 12279086 w 12279086"/>
                <a:gd name="connsiteY2" fmla="*/ 653143 h 653143"/>
                <a:gd name="connsiteX3" fmla="*/ 0 w 12279086"/>
                <a:gd name="connsiteY3" fmla="*/ 653143 h 653143"/>
                <a:gd name="connsiteX4" fmla="*/ 13063 w 12279086"/>
                <a:gd name="connsiteY4" fmla="*/ 0 h 653143"/>
                <a:gd name="connsiteX0" fmla="*/ 13063 w 12279086"/>
                <a:gd name="connsiteY0" fmla="*/ 0 h 653143"/>
                <a:gd name="connsiteX1" fmla="*/ 12279086 w 12279086"/>
                <a:gd name="connsiteY1" fmla="*/ 13063 h 653143"/>
                <a:gd name="connsiteX2" fmla="*/ 12279086 w 12279086"/>
                <a:gd name="connsiteY2" fmla="*/ 653143 h 653143"/>
                <a:gd name="connsiteX3" fmla="*/ 0 w 12279086"/>
                <a:gd name="connsiteY3" fmla="*/ 653143 h 653143"/>
                <a:gd name="connsiteX4" fmla="*/ 13063 w 12279086"/>
                <a:gd name="connsiteY4" fmla="*/ 0 h 653143"/>
                <a:gd name="connsiteX0" fmla="*/ 13063 w 12279086"/>
                <a:gd name="connsiteY0" fmla="*/ 0 h 653143"/>
                <a:gd name="connsiteX1" fmla="*/ 12279086 w 12279086"/>
                <a:gd name="connsiteY1" fmla="*/ 13063 h 653143"/>
                <a:gd name="connsiteX2" fmla="*/ 12279086 w 12279086"/>
                <a:gd name="connsiteY2" fmla="*/ 653143 h 653143"/>
                <a:gd name="connsiteX3" fmla="*/ 0 w 12279086"/>
                <a:gd name="connsiteY3" fmla="*/ 653143 h 653143"/>
                <a:gd name="connsiteX4" fmla="*/ 13063 w 12279086"/>
                <a:gd name="connsiteY4" fmla="*/ 0 h 653143"/>
                <a:gd name="connsiteX0" fmla="*/ 13063 w 12279086"/>
                <a:gd name="connsiteY0" fmla="*/ 0 h 667091"/>
                <a:gd name="connsiteX1" fmla="*/ 12279086 w 12279086"/>
                <a:gd name="connsiteY1" fmla="*/ 13063 h 667091"/>
                <a:gd name="connsiteX2" fmla="*/ 12279086 w 12279086"/>
                <a:gd name="connsiteY2" fmla="*/ 653143 h 667091"/>
                <a:gd name="connsiteX3" fmla="*/ 5669280 w 12279086"/>
                <a:gd name="connsiteY3" fmla="*/ 261258 h 667091"/>
                <a:gd name="connsiteX4" fmla="*/ 0 w 12279086"/>
                <a:gd name="connsiteY4" fmla="*/ 653143 h 667091"/>
                <a:gd name="connsiteX5" fmla="*/ 13063 w 12279086"/>
                <a:gd name="connsiteY5" fmla="*/ 0 h 667091"/>
                <a:gd name="connsiteX0" fmla="*/ 13063 w 12279086"/>
                <a:gd name="connsiteY0" fmla="*/ 0 h 683248"/>
                <a:gd name="connsiteX1" fmla="*/ 12279086 w 12279086"/>
                <a:gd name="connsiteY1" fmla="*/ 13063 h 683248"/>
                <a:gd name="connsiteX2" fmla="*/ 12279086 w 12279086"/>
                <a:gd name="connsiteY2" fmla="*/ 653143 h 683248"/>
                <a:gd name="connsiteX3" fmla="*/ 5669280 w 12279086"/>
                <a:gd name="connsiteY3" fmla="*/ 261258 h 683248"/>
                <a:gd name="connsiteX4" fmla="*/ 1685109 w 12279086"/>
                <a:gd name="connsiteY4" fmla="*/ 496389 h 683248"/>
                <a:gd name="connsiteX5" fmla="*/ 0 w 12279086"/>
                <a:gd name="connsiteY5" fmla="*/ 653143 h 683248"/>
                <a:gd name="connsiteX6" fmla="*/ 13063 w 12279086"/>
                <a:gd name="connsiteY6" fmla="*/ 0 h 683248"/>
                <a:gd name="connsiteX0" fmla="*/ 13063 w 12279086"/>
                <a:gd name="connsiteY0" fmla="*/ 0 h 697476"/>
                <a:gd name="connsiteX1" fmla="*/ 12279086 w 12279086"/>
                <a:gd name="connsiteY1" fmla="*/ 13063 h 697476"/>
                <a:gd name="connsiteX2" fmla="*/ 12279086 w 12279086"/>
                <a:gd name="connsiteY2" fmla="*/ 653143 h 697476"/>
                <a:gd name="connsiteX3" fmla="*/ 5669280 w 12279086"/>
                <a:gd name="connsiteY3" fmla="*/ 261258 h 697476"/>
                <a:gd name="connsiteX4" fmla="*/ 1645920 w 12279086"/>
                <a:gd name="connsiteY4" fmla="*/ 587829 h 697476"/>
                <a:gd name="connsiteX5" fmla="*/ 0 w 12279086"/>
                <a:gd name="connsiteY5" fmla="*/ 653143 h 697476"/>
                <a:gd name="connsiteX6" fmla="*/ 13063 w 12279086"/>
                <a:gd name="connsiteY6" fmla="*/ 0 h 697476"/>
                <a:gd name="connsiteX0" fmla="*/ 13063 w 12279086"/>
                <a:gd name="connsiteY0" fmla="*/ 0 h 697476"/>
                <a:gd name="connsiteX1" fmla="*/ 12279086 w 12279086"/>
                <a:gd name="connsiteY1" fmla="*/ 13063 h 697476"/>
                <a:gd name="connsiteX2" fmla="*/ 12279086 w 12279086"/>
                <a:gd name="connsiteY2" fmla="*/ 653143 h 697476"/>
                <a:gd name="connsiteX3" fmla="*/ 6583680 w 12279086"/>
                <a:gd name="connsiteY3" fmla="*/ 261258 h 697476"/>
                <a:gd name="connsiteX4" fmla="*/ 1645920 w 12279086"/>
                <a:gd name="connsiteY4" fmla="*/ 587829 h 697476"/>
                <a:gd name="connsiteX5" fmla="*/ 0 w 12279086"/>
                <a:gd name="connsiteY5" fmla="*/ 653143 h 697476"/>
                <a:gd name="connsiteX6" fmla="*/ 13063 w 12279086"/>
                <a:gd name="connsiteY6" fmla="*/ 0 h 697476"/>
                <a:gd name="connsiteX0" fmla="*/ 13063 w 12279086"/>
                <a:gd name="connsiteY0" fmla="*/ 0 h 697476"/>
                <a:gd name="connsiteX1" fmla="*/ 12279086 w 12279086"/>
                <a:gd name="connsiteY1" fmla="*/ 13063 h 697476"/>
                <a:gd name="connsiteX2" fmla="*/ 12279086 w 12279086"/>
                <a:gd name="connsiteY2" fmla="*/ 653143 h 697476"/>
                <a:gd name="connsiteX3" fmla="*/ 6296297 w 12279086"/>
                <a:gd name="connsiteY3" fmla="*/ 287384 h 697476"/>
                <a:gd name="connsiteX4" fmla="*/ 1645920 w 12279086"/>
                <a:gd name="connsiteY4" fmla="*/ 587829 h 697476"/>
                <a:gd name="connsiteX5" fmla="*/ 0 w 12279086"/>
                <a:gd name="connsiteY5" fmla="*/ 653143 h 697476"/>
                <a:gd name="connsiteX6" fmla="*/ 13063 w 12279086"/>
                <a:gd name="connsiteY6" fmla="*/ 0 h 697476"/>
                <a:gd name="connsiteX0" fmla="*/ 13063 w 12279086"/>
                <a:gd name="connsiteY0" fmla="*/ 0 h 667250"/>
                <a:gd name="connsiteX1" fmla="*/ 12279086 w 12279086"/>
                <a:gd name="connsiteY1" fmla="*/ 13063 h 667250"/>
                <a:gd name="connsiteX2" fmla="*/ 12279086 w 12279086"/>
                <a:gd name="connsiteY2" fmla="*/ 653143 h 667250"/>
                <a:gd name="connsiteX3" fmla="*/ 6296297 w 12279086"/>
                <a:gd name="connsiteY3" fmla="*/ 287384 h 667250"/>
                <a:gd name="connsiteX4" fmla="*/ 0 w 12279086"/>
                <a:gd name="connsiteY4" fmla="*/ 653143 h 667250"/>
                <a:gd name="connsiteX5" fmla="*/ 13063 w 12279086"/>
                <a:gd name="connsiteY5" fmla="*/ 0 h 667250"/>
                <a:gd name="connsiteX0" fmla="*/ 13063 w 12279086"/>
                <a:gd name="connsiteY0" fmla="*/ 0 h 666591"/>
                <a:gd name="connsiteX1" fmla="*/ 12279086 w 12279086"/>
                <a:gd name="connsiteY1" fmla="*/ 13063 h 666591"/>
                <a:gd name="connsiteX2" fmla="*/ 12279086 w 12279086"/>
                <a:gd name="connsiteY2" fmla="*/ 653143 h 666591"/>
                <a:gd name="connsiteX3" fmla="*/ 5982789 w 12279086"/>
                <a:gd name="connsiteY3" fmla="*/ 261258 h 666591"/>
                <a:gd name="connsiteX4" fmla="*/ 0 w 12279086"/>
                <a:gd name="connsiteY4" fmla="*/ 653143 h 666591"/>
                <a:gd name="connsiteX5" fmla="*/ 13063 w 12279086"/>
                <a:gd name="connsiteY5" fmla="*/ 0 h 66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79086" h="666591">
                  <a:moveTo>
                    <a:pt x="13063" y="0"/>
                  </a:moveTo>
                  <a:lnTo>
                    <a:pt x="12279086" y="13063"/>
                  </a:lnTo>
                  <a:lnTo>
                    <a:pt x="12279086" y="653143"/>
                  </a:lnTo>
                  <a:cubicBezTo>
                    <a:pt x="12002589" y="753292"/>
                    <a:pt x="8029303" y="261258"/>
                    <a:pt x="5982789" y="261258"/>
                  </a:cubicBezTo>
                  <a:cubicBezTo>
                    <a:pt x="3936275" y="261258"/>
                    <a:pt x="1047206" y="701040"/>
                    <a:pt x="0" y="653143"/>
                  </a:cubicBezTo>
                  <a:lnTo>
                    <a:pt x="1306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52F329-BB6F-47B3-B532-544134C9900E}"/>
                </a:ext>
              </a:extLst>
            </p:cNvPr>
            <p:cNvSpPr/>
            <p:nvPr userDrawn="1"/>
          </p:nvSpPr>
          <p:spPr>
            <a:xfrm>
              <a:off x="-43543" y="132001"/>
              <a:ext cx="12279086" cy="666591"/>
            </a:xfrm>
            <a:custGeom>
              <a:avLst/>
              <a:gdLst>
                <a:gd name="connsiteX0" fmla="*/ 0 w 12266023"/>
                <a:gd name="connsiteY0" fmla="*/ 0 h 653143"/>
                <a:gd name="connsiteX1" fmla="*/ 12266023 w 12266023"/>
                <a:gd name="connsiteY1" fmla="*/ 13063 h 653143"/>
                <a:gd name="connsiteX2" fmla="*/ 12266023 w 12266023"/>
                <a:gd name="connsiteY2" fmla="*/ 653143 h 653143"/>
                <a:gd name="connsiteX3" fmla="*/ 39189 w 12266023"/>
                <a:gd name="connsiteY3" fmla="*/ 653143 h 653143"/>
                <a:gd name="connsiteX4" fmla="*/ 0 w 12266023"/>
                <a:gd name="connsiteY4" fmla="*/ 0 h 653143"/>
                <a:gd name="connsiteX0" fmla="*/ 13063 w 12279086"/>
                <a:gd name="connsiteY0" fmla="*/ 0 h 653143"/>
                <a:gd name="connsiteX1" fmla="*/ 12279086 w 12279086"/>
                <a:gd name="connsiteY1" fmla="*/ 13063 h 653143"/>
                <a:gd name="connsiteX2" fmla="*/ 12279086 w 12279086"/>
                <a:gd name="connsiteY2" fmla="*/ 653143 h 653143"/>
                <a:gd name="connsiteX3" fmla="*/ 0 w 12279086"/>
                <a:gd name="connsiteY3" fmla="*/ 653143 h 653143"/>
                <a:gd name="connsiteX4" fmla="*/ 13063 w 12279086"/>
                <a:gd name="connsiteY4" fmla="*/ 0 h 653143"/>
                <a:gd name="connsiteX0" fmla="*/ 13063 w 12279086"/>
                <a:gd name="connsiteY0" fmla="*/ 0 h 653143"/>
                <a:gd name="connsiteX1" fmla="*/ 12279086 w 12279086"/>
                <a:gd name="connsiteY1" fmla="*/ 13063 h 653143"/>
                <a:gd name="connsiteX2" fmla="*/ 12279086 w 12279086"/>
                <a:gd name="connsiteY2" fmla="*/ 653143 h 653143"/>
                <a:gd name="connsiteX3" fmla="*/ 0 w 12279086"/>
                <a:gd name="connsiteY3" fmla="*/ 653143 h 653143"/>
                <a:gd name="connsiteX4" fmla="*/ 13063 w 12279086"/>
                <a:gd name="connsiteY4" fmla="*/ 0 h 653143"/>
                <a:gd name="connsiteX0" fmla="*/ 13063 w 12279086"/>
                <a:gd name="connsiteY0" fmla="*/ 0 h 653143"/>
                <a:gd name="connsiteX1" fmla="*/ 12279086 w 12279086"/>
                <a:gd name="connsiteY1" fmla="*/ 13063 h 653143"/>
                <a:gd name="connsiteX2" fmla="*/ 12279086 w 12279086"/>
                <a:gd name="connsiteY2" fmla="*/ 653143 h 653143"/>
                <a:gd name="connsiteX3" fmla="*/ 0 w 12279086"/>
                <a:gd name="connsiteY3" fmla="*/ 653143 h 653143"/>
                <a:gd name="connsiteX4" fmla="*/ 13063 w 12279086"/>
                <a:gd name="connsiteY4" fmla="*/ 0 h 653143"/>
                <a:gd name="connsiteX0" fmla="*/ 13063 w 12279086"/>
                <a:gd name="connsiteY0" fmla="*/ 0 h 653143"/>
                <a:gd name="connsiteX1" fmla="*/ 12279086 w 12279086"/>
                <a:gd name="connsiteY1" fmla="*/ 13063 h 653143"/>
                <a:gd name="connsiteX2" fmla="*/ 12279086 w 12279086"/>
                <a:gd name="connsiteY2" fmla="*/ 653143 h 653143"/>
                <a:gd name="connsiteX3" fmla="*/ 0 w 12279086"/>
                <a:gd name="connsiteY3" fmla="*/ 653143 h 653143"/>
                <a:gd name="connsiteX4" fmla="*/ 13063 w 12279086"/>
                <a:gd name="connsiteY4" fmla="*/ 0 h 653143"/>
                <a:gd name="connsiteX0" fmla="*/ 13063 w 12279086"/>
                <a:gd name="connsiteY0" fmla="*/ 0 h 667091"/>
                <a:gd name="connsiteX1" fmla="*/ 12279086 w 12279086"/>
                <a:gd name="connsiteY1" fmla="*/ 13063 h 667091"/>
                <a:gd name="connsiteX2" fmla="*/ 12279086 w 12279086"/>
                <a:gd name="connsiteY2" fmla="*/ 653143 h 667091"/>
                <a:gd name="connsiteX3" fmla="*/ 5669280 w 12279086"/>
                <a:gd name="connsiteY3" fmla="*/ 261258 h 667091"/>
                <a:gd name="connsiteX4" fmla="*/ 0 w 12279086"/>
                <a:gd name="connsiteY4" fmla="*/ 653143 h 667091"/>
                <a:gd name="connsiteX5" fmla="*/ 13063 w 12279086"/>
                <a:gd name="connsiteY5" fmla="*/ 0 h 667091"/>
                <a:gd name="connsiteX0" fmla="*/ 13063 w 12279086"/>
                <a:gd name="connsiteY0" fmla="*/ 0 h 683248"/>
                <a:gd name="connsiteX1" fmla="*/ 12279086 w 12279086"/>
                <a:gd name="connsiteY1" fmla="*/ 13063 h 683248"/>
                <a:gd name="connsiteX2" fmla="*/ 12279086 w 12279086"/>
                <a:gd name="connsiteY2" fmla="*/ 653143 h 683248"/>
                <a:gd name="connsiteX3" fmla="*/ 5669280 w 12279086"/>
                <a:gd name="connsiteY3" fmla="*/ 261258 h 683248"/>
                <a:gd name="connsiteX4" fmla="*/ 1685109 w 12279086"/>
                <a:gd name="connsiteY4" fmla="*/ 496389 h 683248"/>
                <a:gd name="connsiteX5" fmla="*/ 0 w 12279086"/>
                <a:gd name="connsiteY5" fmla="*/ 653143 h 683248"/>
                <a:gd name="connsiteX6" fmla="*/ 13063 w 12279086"/>
                <a:gd name="connsiteY6" fmla="*/ 0 h 683248"/>
                <a:gd name="connsiteX0" fmla="*/ 13063 w 12279086"/>
                <a:gd name="connsiteY0" fmla="*/ 0 h 697476"/>
                <a:gd name="connsiteX1" fmla="*/ 12279086 w 12279086"/>
                <a:gd name="connsiteY1" fmla="*/ 13063 h 697476"/>
                <a:gd name="connsiteX2" fmla="*/ 12279086 w 12279086"/>
                <a:gd name="connsiteY2" fmla="*/ 653143 h 697476"/>
                <a:gd name="connsiteX3" fmla="*/ 5669280 w 12279086"/>
                <a:gd name="connsiteY3" fmla="*/ 261258 h 697476"/>
                <a:gd name="connsiteX4" fmla="*/ 1645920 w 12279086"/>
                <a:gd name="connsiteY4" fmla="*/ 587829 h 697476"/>
                <a:gd name="connsiteX5" fmla="*/ 0 w 12279086"/>
                <a:gd name="connsiteY5" fmla="*/ 653143 h 697476"/>
                <a:gd name="connsiteX6" fmla="*/ 13063 w 12279086"/>
                <a:gd name="connsiteY6" fmla="*/ 0 h 697476"/>
                <a:gd name="connsiteX0" fmla="*/ 13063 w 12279086"/>
                <a:gd name="connsiteY0" fmla="*/ 0 h 697476"/>
                <a:gd name="connsiteX1" fmla="*/ 12279086 w 12279086"/>
                <a:gd name="connsiteY1" fmla="*/ 13063 h 697476"/>
                <a:gd name="connsiteX2" fmla="*/ 12279086 w 12279086"/>
                <a:gd name="connsiteY2" fmla="*/ 653143 h 697476"/>
                <a:gd name="connsiteX3" fmla="*/ 6583680 w 12279086"/>
                <a:gd name="connsiteY3" fmla="*/ 261258 h 697476"/>
                <a:gd name="connsiteX4" fmla="*/ 1645920 w 12279086"/>
                <a:gd name="connsiteY4" fmla="*/ 587829 h 697476"/>
                <a:gd name="connsiteX5" fmla="*/ 0 w 12279086"/>
                <a:gd name="connsiteY5" fmla="*/ 653143 h 697476"/>
                <a:gd name="connsiteX6" fmla="*/ 13063 w 12279086"/>
                <a:gd name="connsiteY6" fmla="*/ 0 h 697476"/>
                <a:gd name="connsiteX0" fmla="*/ 13063 w 12279086"/>
                <a:gd name="connsiteY0" fmla="*/ 0 h 697476"/>
                <a:gd name="connsiteX1" fmla="*/ 12279086 w 12279086"/>
                <a:gd name="connsiteY1" fmla="*/ 13063 h 697476"/>
                <a:gd name="connsiteX2" fmla="*/ 12279086 w 12279086"/>
                <a:gd name="connsiteY2" fmla="*/ 653143 h 697476"/>
                <a:gd name="connsiteX3" fmla="*/ 6296297 w 12279086"/>
                <a:gd name="connsiteY3" fmla="*/ 287384 h 697476"/>
                <a:gd name="connsiteX4" fmla="*/ 1645920 w 12279086"/>
                <a:gd name="connsiteY4" fmla="*/ 587829 h 697476"/>
                <a:gd name="connsiteX5" fmla="*/ 0 w 12279086"/>
                <a:gd name="connsiteY5" fmla="*/ 653143 h 697476"/>
                <a:gd name="connsiteX6" fmla="*/ 13063 w 12279086"/>
                <a:gd name="connsiteY6" fmla="*/ 0 h 697476"/>
                <a:gd name="connsiteX0" fmla="*/ 13063 w 12279086"/>
                <a:gd name="connsiteY0" fmla="*/ 0 h 667250"/>
                <a:gd name="connsiteX1" fmla="*/ 12279086 w 12279086"/>
                <a:gd name="connsiteY1" fmla="*/ 13063 h 667250"/>
                <a:gd name="connsiteX2" fmla="*/ 12279086 w 12279086"/>
                <a:gd name="connsiteY2" fmla="*/ 653143 h 667250"/>
                <a:gd name="connsiteX3" fmla="*/ 6296297 w 12279086"/>
                <a:gd name="connsiteY3" fmla="*/ 287384 h 667250"/>
                <a:gd name="connsiteX4" fmla="*/ 0 w 12279086"/>
                <a:gd name="connsiteY4" fmla="*/ 653143 h 667250"/>
                <a:gd name="connsiteX5" fmla="*/ 13063 w 12279086"/>
                <a:gd name="connsiteY5" fmla="*/ 0 h 667250"/>
                <a:gd name="connsiteX0" fmla="*/ 13063 w 12279086"/>
                <a:gd name="connsiteY0" fmla="*/ 0 h 666591"/>
                <a:gd name="connsiteX1" fmla="*/ 12279086 w 12279086"/>
                <a:gd name="connsiteY1" fmla="*/ 13063 h 666591"/>
                <a:gd name="connsiteX2" fmla="*/ 12279086 w 12279086"/>
                <a:gd name="connsiteY2" fmla="*/ 653143 h 666591"/>
                <a:gd name="connsiteX3" fmla="*/ 5982789 w 12279086"/>
                <a:gd name="connsiteY3" fmla="*/ 261258 h 666591"/>
                <a:gd name="connsiteX4" fmla="*/ 0 w 12279086"/>
                <a:gd name="connsiteY4" fmla="*/ 653143 h 666591"/>
                <a:gd name="connsiteX5" fmla="*/ 13063 w 12279086"/>
                <a:gd name="connsiteY5" fmla="*/ 0 h 66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79086" h="666591">
                  <a:moveTo>
                    <a:pt x="13063" y="0"/>
                  </a:moveTo>
                  <a:lnTo>
                    <a:pt x="12279086" y="13063"/>
                  </a:lnTo>
                  <a:lnTo>
                    <a:pt x="12279086" y="653143"/>
                  </a:lnTo>
                  <a:cubicBezTo>
                    <a:pt x="12002589" y="753292"/>
                    <a:pt x="8029303" y="261258"/>
                    <a:pt x="5982789" y="261258"/>
                  </a:cubicBezTo>
                  <a:cubicBezTo>
                    <a:pt x="3936275" y="261258"/>
                    <a:pt x="1047206" y="701040"/>
                    <a:pt x="0" y="653143"/>
                  </a:cubicBezTo>
                  <a:lnTo>
                    <a:pt x="130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0A9BEEEA-AF93-4C25-B0B1-379E17997F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E553DE54-30B1-4F43-BA7F-4C723F47C7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Chart Placeholder 8">
            <a:extLst>
              <a:ext uri="{FF2B5EF4-FFF2-40B4-BE49-F238E27FC236}">
                <a16:creationId xmlns:a16="http://schemas.microsoft.com/office/drawing/2014/main" id="{535455A5-B5DA-4AA2-8535-1AEFCE7B42D7}"/>
              </a:ext>
            </a:extLst>
          </p:cNvPr>
          <p:cNvSpPr>
            <a:spLocks noGrp="1"/>
          </p:cNvSpPr>
          <p:nvPr>
            <p:ph type="chart" sz="quarter" idx="13"/>
          </p:nvPr>
        </p:nvSpPr>
        <p:spPr>
          <a:xfrm>
            <a:off x="5153024" y="769938"/>
            <a:ext cx="6199188" cy="4895850"/>
          </a:xfrm>
        </p:spPr>
        <p:txBody>
          <a:bodyPr/>
          <a:lstStyle/>
          <a:p>
            <a:r>
              <a:rPr lang="en-US"/>
              <a:t>Click icon to add chart</a:t>
            </a:r>
          </a:p>
        </p:txBody>
      </p:sp>
    </p:spTree>
    <p:extLst>
      <p:ext uri="{BB962C8B-B14F-4D97-AF65-F5344CB8AC3E}">
        <p14:creationId xmlns:p14="http://schemas.microsoft.com/office/powerpoint/2010/main" val="110108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F40C8A4-8C5F-49D2-BA72-B01B6EC1DAF5}"/>
              </a:ext>
            </a:extLst>
          </p:cNvPr>
          <p:cNvSpPr/>
          <p:nvPr userDrawn="1"/>
        </p:nvSpPr>
        <p:spPr>
          <a:xfrm>
            <a:off x="-43543" y="6356350"/>
            <a:ext cx="12279086" cy="50165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Rounded MT Bold" panose="020F0704030504030204" pitchFamily="34" charset="0"/>
            </a:endParaRPr>
          </a:p>
        </p:txBody>
      </p:sp>
      <p:grpSp>
        <p:nvGrpSpPr>
          <p:cNvPr id="9" name="Group 8">
            <a:extLst>
              <a:ext uri="{FF2B5EF4-FFF2-40B4-BE49-F238E27FC236}">
                <a16:creationId xmlns:a16="http://schemas.microsoft.com/office/drawing/2014/main" id="{F813B557-076E-4D94-9778-2CE2440C2F8A}"/>
              </a:ext>
            </a:extLst>
          </p:cNvPr>
          <p:cNvGrpSpPr/>
          <p:nvPr userDrawn="1"/>
        </p:nvGrpSpPr>
        <p:grpSpPr>
          <a:xfrm>
            <a:off x="-43543" y="-61197"/>
            <a:ext cx="12279086" cy="910272"/>
            <a:chOff x="-43543" y="132001"/>
            <a:chExt cx="12279086" cy="910272"/>
          </a:xfrm>
        </p:grpSpPr>
        <p:sp>
          <p:nvSpPr>
            <p:cNvPr id="10" name="Freeform: Shape 9">
              <a:extLst>
                <a:ext uri="{FF2B5EF4-FFF2-40B4-BE49-F238E27FC236}">
                  <a16:creationId xmlns:a16="http://schemas.microsoft.com/office/drawing/2014/main" id="{55C1F3C3-70FC-45BE-980A-5AFE59080FB3}"/>
                </a:ext>
              </a:extLst>
            </p:cNvPr>
            <p:cNvSpPr/>
            <p:nvPr userDrawn="1"/>
          </p:nvSpPr>
          <p:spPr>
            <a:xfrm>
              <a:off x="-43543" y="375682"/>
              <a:ext cx="12279086" cy="666591"/>
            </a:xfrm>
            <a:custGeom>
              <a:avLst/>
              <a:gdLst>
                <a:gd name="connsiteX0" fmla="*/ 0 w 12266023"/>
                <a:gd name="connsiteY0" fmla="*/ 0 h 653143"/>
                <a:gd name="connsiteX1" fmla="*/ 12266023 w 12266023"/>
                <a:gd name="connsiteY1" fmla="*/ 13063 h 653143"/>
                <a:gd name="connsiteX2" fmla="*/ 12266023 w 12266023"/>
                <a:gd name="connsiteY2" fmla="*/ 653143 h 653143"/>
                <a:gd name="connsiteX3" fmla="*/ 39189 w 12266023"/>
                <a:gd name="connsiteY3" fmla="*/ 653143 h 653143"/>
                <a:gd name="connsiteX4" fmla="*/ 0 w 12266023"/>
                <a:gd name="connsiteY4" fmla="*/ 0 h 653143"/>
                <a:gd name="connsiteX0" fmla="*/ 13063 w 12279086"/>
                <a:gd name="connsiteY0" fmla="*/ 0 h 653143"/>
                <a:gd name="connsiteX1" fmla="*/ 12279086 w 12279086"/>
                <a:gd name="connsiteY1" fmla="*/ 13063 h 653143"/>
                <a:gd name="connsiteX2" fmla="*/ 12279086 w 12279086"/>
                <a:gd name="connsiteY2" fmla="*/ 653143 h 653143"/>
                <a:gd name="connsiteX3" fmla="*/ 0 w 12279086"/>
                <a:gd name="connsiteY3" fmla="*/ 653143 h 653143"/>
                <a:gd name="connsiteX4" fmla="*/ 13063 w 12279086"/>
                <a:gd name="connsiteY4" fmla="*/ 0 h 653143"/>
                <a:gd name="connsiteX0" fmla="*/ 13063 w 12279086"/>
                <a:gd name="connsiteY0" fmla="*/ 0 h 653143"/>
                <a:gd name="connsiteX1" fmla="*/ 12279086 w 12279086"/>
                <a:gd name="connsiteY1" fmla="*/ 13063 h 653143"/>
                <a:gd name="connsiteX2" fmla="*/ 12279086 w 12279086"/>
                <a:gd name="connsiteY2" fmla="*/ 653143 h 653143"/>
                <a:gd name="connsiteX3" fmla="*/ 0 w 12279086"/>
                <a:gd name="connsiteY3" fmla="*/ 653143 h 653143"/>
                <a:gd name="connsiteX4" fmla="*/ 13063 w 12279086"/>
                <a:gd name="connsiteY4" fmla="*/ 0 h 653143"/>
                <a:gd name="connsiteX0" fmla="*/ 13063 w 12279086"/>
                <a:gd name="connsiteY0" fmla="*/ 0 h 653143"/>
                <a:gd name="connsiteX1" fmla="*/ 12279086 w 12279086"/>
                <a:gd name="connsiteY1" fmla="*/ 13063 h 653143"/>
                <a:gd name="connsiteX2" fmla="*/ 12279086 w 12279086"/>
                <a:gd name="connsiteY2" fmla="*/ 653143 h 653143"/>
                <a:gd name="connsiteX3" fmla="*/ 0 w 12279086"/>
                <a:gd name="connsiteY3" fmla="*/ 653143 h 653143"/>
                <a:gd name="connsiteX4" fmla="*/ 13063 w 12279086"/>
                <a:gd name="connsiteY4" fmla="*/ 0 h 653143"/>
                <a:gd name="connsiteX0" fmla="*/ 13063 w 12279086"/>
                <a:gd name="connsiteY0" fmla="*/ 0 h 653143"/>
                <a:gd name="connsiteX1" fmla="*/ 12279086 w 12279086"/>
                <a:gd name="connsiteY1" fmla="*/ 13063 h 653143"/>
                <a:gd name="connsiteX2" fmla="*/ 12279086 w 12279086"/>
                <a:gd name="connsiteY2" fmla="*/ 653143 h 653143"/>
                <a:gd name="connsiteX3" fmla="*/ 0 w 12279086"/>
                <a:gd name="connsiteY3" fmla="*/ 653143 h 653143"/>
                <a:gd name="connsiteX4" fmla="*/ 13063 w 12279086"/>
                <a:gd name="connsiteY4" fmla="*/ 0 h 653143"/>
                <a:gd name="connsiteX0" fmla="*/ 13063 w 12279086"/>
                <a:gd name="connsiteY0" fmla="*/ 0 h 667091"/>
                <a:gd name="connsiteX1" fmla="*/ 12279086 w 12279086"/>
                <a:gd name="connsiteY1" fmla="*/ 13063 h 667091"/>
                <a:gd name="connsiteX2" fmla="*/ 12279086 w 12279086"/>
                <a:gd name="connsiteY2" fmla="*/ 653143 h 667091"/>
                <a:gd name="connsiteX3" fmla="*/ 5669280 w 12279086"/>
                <a:gd name="connsiteY3" fmla="*/ 261258 h 667091"/>
                <a:gd name="connsiteX4" fmla="*/ 0 w 12279086"/>
                <a:gd name="connsiteY4" fmla="*/ 653143 h 667091"/>
                <a:gd name="connsiteX5" fmla="*/ 13063 w 12279086"/>
                <a:gd name="connsiteY5" fmla="*/ 0 h 667091"/>
                <a:gd name="connsiteX0" fmla="*/ 13063 w 12279086"/>
                <a:gd name="connsiteY0" fmla="*/ 0 h 683248"/>
                <a:gd name="connsiteX1" fmla="*/ 12279086 w 12279086"/>
                <a:gd name="connsiteY1" fmla="*/ 13063 h 683248"/>
                <a:gd name="connsiteX2" fmla="*/ 12279086 w 12279086"/>
                <a:gd name="connsiteY2" fmla="*/ 653143 h 683248"/>
                <a:gd name="connsiteX3" fmla="*/ 5669280 w 12279086"/>
                <a:gd name="connsiteY3" fmla="*/ 261258 h 683248"/>
                <a:gd name="connsiteX4" fmla="*/ 1685109 w 12279086"/>
                <a:gd name="connsiteY4" fmla="*/ 496389 h 683248"/>
                <a:gd name="connsiteX5" fmla="*/ 0 w 12279086"/>
                <a:gd name="connsiteY5" fmla="*/ 653143 h 683248"/>
                <a:gd name="connsiteX6" fmla="*/ 13063 w 12279086"/>
                <a:gd name="connsiteY6" fmla="*/ 0 h 683248"/>
                <a:gd name="connsiteX0" fmla="*/ 13063 w 12279086"/>
                <a:gd name="connsiteY0" fmla="*/ 0 h 697476"/>
                <a:gd name="connsiteX1" fmla="*/ 12279086 w 12279086"/>
                <a:gd name="connsiteY1" fmla="*/ 13063 h 697476"/>
                <a:gd name="connsiteX2" fmla="*/ 12279086 w 12279086"/>
                <a:gd name="connsiteY2" fmla="*/ 653143 h 697476"/>
                <a:gd name="connsiteX3" fmla="*/ 5669280 w 12279086"/>
                <a:gd name="connsiteY3" fmla="*/ 261258 h 697476"/>
                <a:gd name="connsiteX4" fmla="*/ 1645920 w 12279086"/>
                <a:gd name="connsiteY4" fmla="*/ 587829 h 697476"/>
                <a:gd name="connsiteX5" fmla="*/ 0 w 12279086"/>
                <a:gd name="connsiteY5" fmla="*/ 653143 h 697476"/>
                <a:gd name="connsiteX6" fmla="*/ 13063 w 12279086"/>
                <a:gd name="connsiteY6" fmla="*/ 0 h 697476"/>
                <a:gd name="connsiteX0" fmla="*/ 13063 w 12279086"/>
                <a:gd name="connsiteY0" fmla="*/ 0 h 697476"/>
                <a:gd name="connsiteX1" fmla="*/ 12279086 w 12279086"/>
                <a:gd name="connsiteY1" fmla="*/ 13063 h 697476"/>
                <a:gd name="connsiteX2" fmla="*/ 12279086 w 12279086"/>
                <a:gd name="connsiteY2" fmla="*/ 653143 h 697476"/>
                <a:gd name="connsiteX3" fmla="*/ 6583680 w 12279086"/>
                <a:gd name="connsiteY3" fmla="*/ 261258 h 697476"/>
                <a:gd name="connsiteX4" fmla="*/ 1645920 w 12279086"/>
                <a:gd name="connsiteY4" fmla="*/ 587829 h 697476"/>
                <a:gd name="connsiteX5" fmla="*/ 0 w 12279086"/>
                <a:gd name="connsiteY5" fmla="*/ 653143 h 697476"/>
                <a:gd name="connsiteX6" fmla="*/ 13063 w 12279086"/>
                <a:gd name="connsiteY6" fmla="*/ 0 h 697476"/>
                <a:gd name="connsiteX0" fmla="*/ 13063 w 12279086"/>
                <a:gd name="connsiteY0" fmla="*/ 0 h 697476"/>
                <a:gd name="connsiteX1" fmla="*/ 12279086 w 12279086"/>
                <a:gd name="connsiteY1" fmla="*/ 13063 h 697476"/>
                <a:gd name="connsiteX2" fmla="*/ 12279086 w 12279086"/>
                <a:gd name="connsiteY2" fmla="*/ 653143 h 697476"/>
                <a:gd name="connsiteX3" fmla="*/ 6296297 w 12279086"/>
                <a:gd name="connsiteY3" fmla="*/ 287384 h 697476"/>
                <a:gd name="connsiteX4" fmla="*/ 1645920 w 12279086"/>
                <a:gd name="connsiteY4" fmla="*/ 587829 h 697476"/>
                <a:gd name="connsiteX5" fmla="*/ 0 w 12279086"/>
                <a:gd name="connsiteY5" fmla="*/ 653143 h 697476"/>
                <a:gd name="connsiteX6" fmla="*/ 13063 w 12279086"/>
                <a:gd name="connsiteY6" fmla="*/ 0 h 697476"/>
                <a:gd name="connsiteX0" fmla="*/ 13063 w 12279086"/>
                <a:gd name="connsiteY0" fmla="*/ 0 h 667250"/>
                <a:gd name="connsiteX1" fmla="*/ 12279086 w 12279086"/>
                <a:gd name="connsiteY1" fmla="*/ 13063 h 667250"/>
                <a:gd name="connsiteX2" fmla="*/ 12279086 w 12279086"/>
                <a:gd name="connsiteY2" fmla="*/ 653143 h 667250"/>
                <a:gd name="connsiteX3" fmla="*/ 6296297 w 12279086"/>
                <a:gd name="connsiteY3" fmla="*/ 287384 h 667250"/>
                <a:gd name="connsiteX4" fmla="*/ 0 w 12279086"/>
                <a:gd name="connsiteY4" fmla="*/ 653143 h 667250"/>
                <a:gd name="connsiteX5" fmla="*/ 13063 w 12279086"/>
                <a:gd name="connsiteY5" fmla="*/ 0 h 667250"/>
                <a:gd name="connsiteX0" fmla="*/ 13063 w 12279086"/>
                <a:gd name="connsiteY0" fmla="*/ 0 h 666591"/>
                <a:gd name="connsiteX1" fmla="*/ 12279086 w 12279086"/>
                <a:gd name="connsiteY1" fmla="*/ 13063 h 666591"/>
                <a:gd name="connsiteX2" fmla="*/ 12279086 w 12279086"/>
                <a:gd name="connsiteY2" fmla="*/ 653143 h 666591"/>
                <a:gd name="connsiteX3" fmla="*/ 5982789 w 12279086"/>
                <a:gd name="connsiteY3" fmla="*/ 261258 h 666591"/>
                <a:gd name="connsiteX4" fmla="*/ 0 w 12279086"/>
                <a:gd name="connsiteY4" fmla="*/ 653143 h 666591"/>
                <a:gd name="connsiteX5" fmla="*/ 13063 w 12279086"/>
                <a:gd name="connsiteY5" fmla="*/ 0 h 66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79086" h="666591">
                  <a:moveTo>
                    <a:pt x="13063" y="0"/>
                  </a:moveTo>
                  <a:lnTo>
                    <a:pt x="12279086" y="13063"/>
                  </a:lnTo>
                  <a:lnTo>
                    <a:pt x="12279086" y="653143"/>
                  </a:lnTo>
                  <a:cubicBezTo>
                    <a:pt x="12002589" y="753292"/>
                    <a:pt x="8029303" y="261258"/>
                    <a:pt x="5982789" y="261258"/>
                  </a:cubicBezTo>
                  <a:cubicBezTo>
                    <a:pt x="3936275" y="261258"/>
                    <a:pt x="1047206" y="701040"/>
                    <a:pt x="0" y="653143"/>
                  </a:cubicBezTo>
                  <a:lnTo>
                    <a:pt x="1306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40EFA4EF-F0A1-4C6F-938A-79065CB18977}"/>
                </a:ext>
              </a:extLst>
            </p:cNvPr>
            <p:cNvSpPr/>
            <p:nvPr userDrawn="1"/>
          </p:nvSpPr>
          <p:spPr>
            <a:xfrm>
              <a:off x="-43543" y="132001"/>
              <a:ext cx="12279086" cy="666591"/>
            </a:xfrm>
            <a:custGeom>
              <a:avLst/>
              <a:gdLst>
                <a:gd name="connsiteX0" fmla="*/ 0 w 12266023"/>
                <a:gd name="connsiteY0" fmla="*/ 0 h 653143"/>
                <a:gd name="connsiteX1" fmla="*/ 12266023 w 12266023"/>
                <a:gd name="connsiteY1" fmla="*/ 13063 h 653143"/>
                <a:gd name="connsiteX2" fmla="*/ 12266023 w 12266023"/>
                <a:gd name="connsiteY2" fmla="*/ 653143 h 653143"/>
                <a:gd name="connsiteX3" fmla="*/ 39189 w 12266023"/>
                <a:gd name="connsiteY3" fmla="*/ 653143 h 653143"/>
                <a:gd name="connsiteX4" fmla="*/ 0 w 12266023"/>
                <a:gd name="connsiteY4" fmla="*/ 0 h 653143"/>
                <a:gd name="connsiteX0" fmla="*/ 13063 w 12279086"/>
                <a:gd name="connsiteY0" fmla="*/ 0 h 653143"/>
                <a:gd name="connsiteX1" fmla="*/ 12279086 w 12279086"/>
                <a:gd name="connsiteY1" fmla="*/ 13063 h 653143"/>
                <a:gd name="connsiteX2" fmla="*/ 12279086 w 12279086"/>
                <a:gd name="connsiteY2" fmla="*/ 653143 h 653143"/>
                <a:gd name="connsiteX3" fmla="*/ 0 w 12279086"/>
                <a:gd name="connsiteY3" fmla="*/ 653143 h 653143"/>
                <a:gd name="connsiteX4" fmla="*/ 13063 w 12279086"/>
                <a:gd name="connsiteY4" fmla="*/ 0 h 653143"/>
                <a:gd name="connsiteX0" fmla="*/ 13063 w 12279086"/>
                <a:gd name="connsiteY0" fmla="*/ 0 h 653143"/>
                <a:gd name="connsiteX1" fmla="*/ 12279086 w 12279086"/>
                <a:gd name="connsiteY1" fmla="*/ 13063 h 653143"/>
                <a:gd name="connsiteX2" fmla="*/ 12279086 w 12279086"/>
                <a:gd name="connsiteY2" fmla="*/ 653143 h 653143"/>
                <a:gd name="connsiteX3" fmla="*/ 0 w 12279086"/>
                <a:gd name="connsiteY3" fmla="*/ 653143 h 653143"/>
                <a:gd name="connsiteX4" fmla="*/ 13063 w 12279086"/>
                <a:gd name="connsiteY4" fmla="*/ 0 h 653143"/>
                <a:gd name="connsiteX0" fmla="*/ 13063 w 12279086"/>
                <a:gd name="connsiteY0" fmla="*/ 0 h 653143"/>
                <a:gd name="connsiteX1" fmla="*/ 12279086 w 12279086"/>
                <a:gd name="connsiteY1" fmla="*/ 13063 h 653143"/>
                <a:gd name="connsiteX2" fmla="*/ 12279086 w 12279086"/>
                <a:gd name="connsiteY2" fmla="*/ 653143 h 653143"/>
                <a:gd name="connsiteX3" fmla="*/ 0 w 12279086"/>
                <a:gd name="connsiteY3" fmla="*/ 653143 h 653143"/>
                <a:gd name="connsiteX4" fmla="*/ 13063 w 12279086"/>
                <a:gd name="connsiteY4" fmla="*/ 0 h 653143"/>
                <a:gd name="connsiteX0" fmla="*/ 13063 w 12279086"/>
                <a:gd name="connsiteY0" fmla="*/ 0 h 653143"/>
                <a:gd name="connsiteX1" fmla="*/ 12279086 w 12279086"/>
                <a:gd name="connsiteY1" fmla="*/ 13063 h 653143"/>
                <a:gd name="connsiteX2" fmla="*/ 12279086 w 12279086"/>
                <a:gd name="connsiteY2" fmla="*/ 653143 h 653143"/>
                <a:gd name="connsiteX3" fmla="*/ 0 w 12279086"/>
                <a:gd name="connsiteY3" fmla="*/ 653143 h 653143"/>
                <a:gd name="connsiteX4" fmla="*/ 13063 w 12279086"/>
                <a:gd name="connsiteY4" fmla="*/ 0 h 653143"/>
                <a:gd name="connsiteX0" fmla="*/ 13063 w 12279086"/>
                <a:gd name="connsiteY0" fmla="*/ 0 h 667091"/>
                <a:gd name="connsiteX1" fmla="*/ 12279086 w 12279086"/>
                <a:gd name="connsiteY1" fmla="*/ 13063 h 667091"/>
                <a:gd name="connsiteX2" fmla="*/ 12279086 w 12279086"/>
                <a:gd name="connsiteY2" fmla="*/ 653143 h 667091"/>
                <a:gd name="connsiteX3" fmla="*/ 5669280 w 12279086"/>
                <a:gd name="connsiteY3" fmla="*/ 261258 h 667091"/>
                <a:gd name="connsiteX4" fmla="*/ 0 w 12279086"/>
                <a:gd name="connsiteY4" fmla="*/ 653143 h 667091"/>
                <a:gd name="connsiteX5" fmla="*/ 13063 w 12279086"/>
                <a:gd name="connsiteY5" fmla="*/ 0 h 667091"/>
                <a:gd name="connsiteX0" fmla="*/ 13063 w 12279086"/>
                <a:gd name="connsiteY0" fmla="*/ 0 h 683248"/>
                <a:gd name="connsiteX1" fmla="*/ 12279086 w 12279086"/>
                <a:gd name="connsiteY1" fmla="*/ 13063 h 683248"/>
                <a:gd name="connsiteX2" fmla="*/ 12279086 w 12279086"/>
                <a:gd name="connsiteY2" fmla="*/ 653143 h 683248"/>
                <a:gd name="connsiteX3" fmla="*/ 5669280 w 12279086"/>
                <a:gd name="connsiteY3" fmla="*/ 261258 h 683248"/>
                <a:gd name="connsiteX4" fmla="*/ 1685109 w 12279086"/>
                <a:gd name="connsiteY4" fmla="*/ 496389 h 683248"/>
                <a:gd name="connsiteX5" fmla="*/ 0 w 12279086"/>
                <a:gd name="connsiteY5" fmla="*/ 653143 h 683248"/>
                <a:gd name="connsiteX6" fmla="*/ 13063 w 12279086"/>
                <a:gd name="connsiteY6" fmla="*/ 0 h 683248"/>
                <a:gd name="connsiteX0" fmla="*/ 13063 w 12279086"/>
                <a:gd name="connsiteY0" fmla="*/ 0 h 697476"/>
                <a:gd name="connsiteX1" fmla="*/ 12279086 w 12279086"/>
                <a:gd name="connsiteY1" fmla="*/ 13063 h 697476"/>
                <a:gd name="connsiteX2" fmla="*/ 12279086 w 12279086"/>
                <a:gd name="connsiteY2" fmla="*/ 653143 h 697476"/>
                <a:gd name="connsiteX3" fmla="*/ 5669280 w 12279086"/>
                <a:gd name="connsiteY3" fmla="*/ 261258 h 697476"/>
                <a:gd name="connsiteX4" fmla="*/ 1645920 w 12279086"/>
                <a:gd name="connsiteY4" fmla="*/ 587829 h 697476"/>
                <a:gd name="connsiteX5" fmla="*/ 0 w 12279086"/>
                <a:gd name="connsiteY5" fmla="*/ 653143 h 697476"/>
                <a:gd name="connsiteX6" fmla="*/ 13063 w 12279086"/>
                <a:gd name="connsiteY6" fmla="*/ 0 h 697476"/>
                <a:gd name="connsiteX0" fmla="*/ 13063 w 12279086"/>
                <a:gd name="connsiteY0" fmla="*/ 0 h 697476"/>
                <a:gd name="connsiteX1" fmla="*/ 12279086 w 12279086"/>
                <a:gd name="connsiteY1" fmla="*/ 13063 h 697476"/>
                <a:gd name="connsiteX2" fmla="*/ 12279086 w 12279086"/>
                <a:gd name="connsiteY2" fmla="*/ 653143 h 697476"/>
                <a:gd name="connsiteX3" fmla="*/ 6583680 w 12279086"/>
                <a:gd name="connsiteY3" fmla="*/ 261258 h 697476"/>
                <a:gd name="connsiteX4" fmla="*/ 1645920 w 12279086"/>
                <a:gd name="connsiteY4" fmla="*/ 587829 h 697476"/>
                <a:gd name="connsiteX5" fmla="*/ 0 w 12279086"/>
                <a:gd name="connsiteY5" fmla="*/ 653143 h 697476"/>
                <a:gd name="connsiteX6" fmla="*/ 13063 w 12279086"/>
                <a:gd name="connsiteY6" fmla="*/ 0 h 697476"/>
                <a:gd name="connsiteX0" fmla="*/ 13063 w 12279086"/>
                <a:gd name="connsiteY0" fmla="*/ 0 h 697476"/>
                <a:gd name="connsiteX1" fmla="*/ 12279086 w 12279086"/>
                <a:gd name="connsiteY1" fmla="*/ 13063 h 697476"/>
                <a:gd name="connsiteX2" fmla="*/ 12279086 w 12279086"/>
                <a:gd name="connsiteY2" fmla="*/ 653143 h 697476"/>
                <a:gd name="connsiteX3" fmla="*/ 6296297 w 12279086"/>
                <a:gd name="connsiteY3" fmla="*/ 287384 h 697476"/>
                <a:gd name="connsiteX4" fmla="*/ 1645920 w 12279086"/>
                <a:gd name="connsiteY4" fmla="*/ 587829 h 697476"/>
                <a:gd name="connsiteX5" fmla="*/ 0 w 12279086"/>
                <a:gd name="connsiteY5" fmla="*/ 653143 h 697476"/>
                <a:gd name="connsiteX6" fmla="*/ 13063 w 12279086"/>
                <a:gd name="connsiteY6" fmla="*/ 0 h 697476"/>
                <a:gd name="connsiteX0" fmla="*/ 13063 w 12279086"/>
                <a:gd name="connsiteY0" fmla="*/ 0 h 667250"/>
                <a:gd name="connsiteX1" fmla="*/ 12279086 w 12279086"/>
                <a:gd name="connsiteY1" fmla="*/ 13063 h 667250"/>
                <a:gd name="connsiteX2" fmla="*/ 12279086 w 12279086"/>
                <a:gd name="connsiteY2" fmla="*/ 653143 h 667250"/>
                <a:gd name="connsiteX3" fmla="*/ 6296297 w 12279086"/>
                <a:gd name="connsiteY3" fmla="*/ 287384 h 667250"/>
                <a:gd name="connsiteX4" fmla="*/ 0 w 12279086"/>
                <a:gd name="connsiteY4" fmla="*/ 653143 h 667250"/>
                <a:gd name="connsiteX5" fmla="*/ 13063 w 12279086"/>
                <a:gd name="connsiteY5" fmla="*/ 0 h 667250"/>
                <a:gd name="connsiteX0" fmla="*/ 13063 w 12279086"/>
                <a:gd name="connsiteY0" fmla="*/ 0 h 666591"/>
                <a:gd name="connsiteX1" fmla="*/ 12279086 w 12279086"/>
                <a:gd name="connsiteY1" fmla="*/ 13063 h 666591"/>
                <a:gd name="connsiteX2" fmla="*/ 12279086 w 12279086"/>
                <a:gd name="connsiteY2" fmla="*/ 653143 h 666591"/>
                <a:gd name="connsiteX3" fmla="*/ 5982789 w 12279086"/>
                <a:gd name="connsiteY3" fmla="*/ 261258 h 666591"/>
                <a:gd name="connsiteX4" fmla="*/ 0 w 12279086"/>
                <a:gd name="connsiteY4" fmla="*/ 653143 h 666591"/>
                <a:gd name="connsiteX5" fmla="*/ 13063 w 12279086"/>
                <a:gd name="connsiteY5" fmla="*/ 0 h 66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79086" h="666591">
                  <a:moveTo>
                    <a:pt x="13063" y="0"/>
                  </a:moveTo>
                  <a:lnTo>
                    <a:pt x="12279086" y="13063"/>
                  </a:lnTo>
                  <a:lnTo>
                    <a:pt x="12279086" y="653143"/>
                  </a:lnTo>
                  <a:cubicBezTo>
                    <a:pt x="12002589" y="753292"/>
                    <a:pt x="8029303" y="261258"/>
                    <a:pt x="5982789" y="261258"/>
                  </a:cubicBezTo>
                  <a:cubicBezTo>
                    <a:pt x="3936275" y="261258"/>
                    <a:pt x="1047206" y="701040"/>
                    <a:pt x="0" y="653143"/>
                  </a:cubicBezTo>
                  <a:lnTo>
                    <a:pt x="130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FFC51018-2519-4549-A55E-9FC913B105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0359E16-236E-44AA-8247-2822202418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4E5AA7B-C9D5-405A-9AD4-B07AAE7B2C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069266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with Section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F40C8A4-8C5F-49D2-BA72-B01B6EC1DAF5}"/>
              </a:ext>
            </a:extLst>
          </p:cNvPr>
          <p:cNvSpPr/>
          <p:nvPr userDrawn="1"/>
        </p:nvSpPr>
        <p:spPr>
          <a:xfrm rot="5400000">
            <a:off x="-1566895" y="2061263"/>
            <a:ext cx="7064581" cy="273547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Rounded MT Bold" panose="020F0704030504030204" pitchFamily="34" charset="0"/>
            </a:endParaRPr>
          </a:p>
        </p:txBody>
      </p:sp>
      <p:grpSp>
        <p:nvGrpSpPr>
          <p:cNvPr id="9" name="Group 8">
            <a:extLst>
              <a:ext uri="{FF2B5EF4-FFF2-40B4-BE49-F238E27FC236}">
                <a16:creationId xmlns:a16="http://schemas.microsoft.com/office/drawing/2014/main" id="{F813B557-076E-4D94-9778-2CE2440C2F8A}"/>
              </a:ext>
            </a:extLst>
          </p:cNvPr>
          <p:cNvGrpSpPr/>
          <p:nvPr userDrawn="1"/>
        </p:nvGrpSpPr>
        <p:grpSpPr>
          <a:xfrm rot="16200000">
            <a:off x="-2950292" y="2735826"/>
            <a:ext cx="7064580" cy="1386348"/>
            <a:chOff x="-43543" y="132001"/>
            <a:chExt cx="12279086" cy="910272"/>
          </a:xfrm>
        </p:grpSpPr>
        <p:sp>
          <p:nvSpPr>
            <p:cNvPr id="10" name="Freeform: Shape 9">
              <a:extLst>
                <a:ext uri="{FF2B5EF4-FFF2-40B4-BE49-F238E27FC236}">
                  <a16:creationId xmlns:a16="http://schemas.microsoft.com/office/drawing/2014/main" id="{55C1F3C3-70FC-45BE-980A-5AFE59080FB3}"/>
                </a:ext>
              </a:extLst>
            </p:cNvPr>
            <p:cNvSpPr/>
            <p:nvPr userDrawn="1"/>
          </p:nvSpPr>
          <p:spPr>
            <a:xfrm>
              <a:off x="-43543" y="375682"/>
              <a:ext cx="12279086" cy="666591"/>
            </a:xfrm>
            <a:custGeom>
              <a:avLst/>
              <a:gdLst>
                <a:gd name="connsiteX0" fmla="*/ 0 w 12266023"/>
                <a:gd name="connsiteY0" fmla="*/ 0 h 653143"/>
                <a:gd name="connsiteX1" fmla="*/ 12266023 w 12266023"/>
                <a:gd name="connsiteY1" fmla="*/ 13063 h 653143"/>
                <a:gd name="connsiteX2" fmla="*/ 12266023 w 12266023"/>
                <a:gd name="connsiteY2" fmla="*/ 653143 h 653143"/>
                <a:gd name="connsiteX3" fmla="*/ 39189 w 12266023"/>
                <a:gd name="connsiteY3" fmla="*/ 653143 h 653143"/>
                <a:gd name="connsiteX4" fmla="*/ 0 w 12266023"/>
                <a:gd name="connsiteY4" fmla="*/ 0 h 653143"/>
                <a:gd name="connsiteX0" fmla="*/ 13063 w 12279086"/>
                <a:gd name="connsiteY0" fmla="*/ 0 h 653143"/>
                <a:gd name="connsiteX1" fmla="*/ 12279086 w 12279086"/>
                <a:gd name="connsiteY1" fmla="*/ 13063 h 653143"/>
                <a:gd name="connsiteX2" fmla="*/ 12279086 w 12279086"/>
                <a:gd name="connsiteY2" fmla="*/ 653143 h 653143"/>
                <a:gd name="connsiteX3" fmla="*/ 0 w 12279086"/>
                <a:gd name="connsiteY3" fmla="*/ 653143 h 653143"/>
                <a:gd name="connsiteX4" fmla="*/ 13063 w 12279086"/>
                <a:gd name="connsiteY4" fmla="*/ 0 h 653143"/>
                <a:gd name="connsiteX0" fmla="*/ 13063 w 12279086"/>
                <a:gd name="connsiteY0" fmla="*/ 0 h 653143"/>
                <a:gd name="connsiteX1" fmla="*/ 12279086 w 12279086"/>
                <a:gd name="connsiteY1" fmla="*/ 13063 h 653143"/>
                <a:gd name="connsiteX2" fmla="*/ 12279086 w 12279086"/>
                <a:gd name="connsiteY2" fmla="*/ 653143 h 653143"/>
                <a:gd name="connsiteX3" fmla="*/ 0 w 12279086"/>
                <a:gd name="connsiteY3" fmla="*/ 653143 h 653143"/>
                <a:gd name="connsiteX4" fmla="*/ 13063 w 12279086"/>
                <a:gd name="connsiteY4" fmla="*/ 0 h 653143"/>
                <a:gd name="connsiteX0" fmla="*/ 13063 w 12279086"/>
                <a:gd name="connsiteY0" fmla="*/ 0 h 653143"/>
                <a:gd name="connsiteX1" fmla="*/ 12279086 w 12279086"/>
                <a:gd name="connsiteY1" fmla="*/ 13063 h 653143"/>
                <a:gd name="connsiteX2" fmla="*/ 12279086 w 12279086"/>
                <a:gd name="connsiteY2" fmla="*/ 653143 h 653143"/>
                <a:gd name="connsiteX3" fmla="*/ 0 w 12279086"/>
                <a:gd name="connsiteY3" fmla="*/ 653143 h 653143"/>
                <a:gd name="connsiteX4" fmla="*/ 13063 w 12279086"/>
                <a:gd name="connsiteY4" fmla="*/ 0 h 653143"/>
                <a:gd name="connsiteX0" fmla="*/ 13063 w 12279086"/>
                <a:gd name="connsiteY0" fmla="*/ 0 h 653143"/>
                <a:gd name="connsiteX1" fmla="*/ 12279086 w 12279086"/>
                <a:gd name="connsiteY1" fmla="*/ 13063 h 653143"/>
                <a:gd name="connsiteX2" fmla="*/ 12279086 w 12279086"/>
                <a:gd name="connsiteY2" fmla="*/ 653143 h 653143"/>
                <a:gd name="connsiteX3" fmla="*/ 0 w 12279086"/>
                <a:gd name="connsiteY3" fmla="*/ 653143 h 653143"/>
                <a:gd name="connsiteX4" fmla="*/ 13063 w 12279086"/>
                <a:gd name="connsiteY4" fmla="*/ 0 h 653143"/>
                <a:gd name="connsiteX0" fmla="*/ 13063 w 12279086"/>
                <a:gd name="connsiteY0" fmla="*/ 0 h 667091"/>
                <a:gd name="connsiteX1" fmla="*/ 12279086 w 12279086"/>
                <a:gd name="connsiteY1" fmla="*/ 13063 h 667091"/>
                <a:gd name="connsiteX2" fmla="*/ 12279086 w 12279086"/>
                <a:gd name="connsiteY2" fmla="*/ 653143 h 667091"/>
                <a:gd name="connsiteX3" fmla="*/ 5669280 w 12279086"/>
                <a:gd name="connsiteY3" fmla="*/ 261258 h 667091"/>
                <a:gd name="connsiteX4" fmla="*/ 0 w 12279086"/>
                <a:gd name="connsiteY4" fmla="*/ 653143 h 667091"/>
                <a:gd name="connsiteX5" fmla="*/ 13063 w 12279086"/>
                <a:gd name="connsiteY5" fmla="*/ 0 h 667091"/>
                <a:gd name="connsiteX0" fmla="*/ 13063 w 12279086"/>
                <a:gd name="connsiteY0" fmla="*/ 0 h 683248"/>
                <a:gd name="connsiteX1" fmla="*/ 12279086 w 12279086"/>
                <a:gd name="connsiteY1" fmla="*/ 13063 h 683248"/>
                <a:gd name="connsiteX2" fmla="*/ 12279086 w 12279086"/>
                <a:gd name="connsiteY2" fmla="*/ 653143 h 683248"/>
                <a:gd name="connsiteX3" fmla="*/ 5669280 w 12279086"/>
                <a:gd name="connsiteY3" fmla="*/ 261258 h 683248"/>
                <a:gd name="connsiteX4" fmla="*/ 1685109 w 12279086"/>
                <a:gd name="connsiteY4" fmla="*/ 496389 h 683248"/>
                <a:gd name="connsiteX5" fmla="*/ 0 w 12279086"/>
                <a:gd name="connsiteY5" fmla="*/ 653143 h 683248"/>
                <a:gd name="connsiteX6" fmla="*/ 13063 w 12279086"/>
                <a:gd name="connsiteY6" fmla="*/ 0 h 683248"/>
                <a:gd name="connsiteX0" fmla="*/ 13063 w 12279086"/>
                <a:gd name="connsiteY0" fmla="*/ 0 h 697476"/>
                <a:gd name="connsiteX1" fmla="*/ 12279086 w 12279086"/>
                <a:gd name="connsiteY1" fmla="*/ 13063 h 697476"/>
                <a:gd name="connsiteX2" fmla="*/ 12279086 w 12279086"/>
                <a:gd name="connsiteY2" fmla="*/ 653143 h 697476"/>
                <a:gd name="connsiteX3" fmla="*/ 5669280 w 12279086"/>
                <a:gd name="connsiteY3" fmla="*/ 261258 h 697476"/>
                <a:gd name="connsiteX4" fmla="*/ 1645920 w 12279086"/>
                <a:gd name="connsiteY4" fmla="*/ 587829 h 697476"/>
                <a:gd name="connsiteX5" fmla="*/ 0 w 12279086"/>
                <a:gd name="connsiteY5" fmla="*/ 653143 h 697476"/>
                <a:gd name="connsiteX6" fmla="*/ 13063 w 12279086"/>
                <a:gd name="connsiteY6" fmla="*/ 0 h 697476"/>
                <a:gd name="connsiteX0" fmla="*/ 13063 w 12279086"/>
                <a:gd name="connsiteY0" fmla="*/ 0 h 697476"/>
                <a:gd name="connsiteX1" fmla="*/ 12279086 w 12279086"/>
                <a:gd name="connsiteY1" fmla="*/ 13063 h 697476"/>
                <a:gd name="connsiteX2" fmla="*/ 12279086 w 12279086"/>
                <a:gd name="connsiteY2" fmla="*/ 653143 h 697476"/>
                <a:gd name="connsiteX3" fmla="*/ 6583680 w 12279086"/>
                <a:gd name="connsiteY3" fmla="*/ 261258 h 697476"/>
                <a:gd name="connsiteX4" fmla="*/ 1645920 w 12279086"/>
                <a:gd name="connsiteY4" fmla="*/ 587829 h 697476"/>
                <a:gd name="connsiteX5" fmla="*/ 0 w 12279086"/>
                <a:gd name="connsiteY5" fmla="*/ 653143 h 697476"/>
                <a:gd name="connsiteX6" fmla="*/ 13063 w 12279086"/>
                <a:gd name="connsiteY6" fmla="*/ 0 h 697476"/>
                <a:gd name="connsiteX0" fmla="*/ 13063 w 12279086"/>
                <a:gd name="connsiteY0" fmla="*/ 0 h 697476"/>
                <a:gd name="connsiteX1" fmla="*/ 12279086 w 12279086"/>
                <a:gd name="connsiteY1" fmla="*/ 13063 h 697476"/>
                <a:gd name="connsiteX2" fmla="*/ 12279086 w 12279086"/>
                <a:gd name="connsiteY2" fmla="*/ 653143 h 697476"/>
                <a:gd name="connsiteX3" fmla="*/ 6296297 w 12279086"/>
                <a:gd name="connsiteY3" fmla="*/ 287384 h 697476"/>
                <a:gd name="connsiteX4" fmla="*/ 1645920 w 12279086"/>
                <a:gd name="connsiteY4" fmla="*/ 587829 h 697476"/>
                <a:gd name="connsiteX5" fmla="*/ 0 w 12279086"/>
                <a:gd name="connsiteY5" fmla="*/ 653143 h 697476"/>
                <a:gd name="connsiteX6" fmla="*/ 13063 w 12279086"/>
                <a:gd name="connsiteY6" fmla="*/ 0 h 697476"/>
                <a:gd name="connsiteX0" fmla="*/ 13063 w 12279086"/>
                <a:gd name="connsiteY0" fmla="*/ 0 h 667250"/>
                <a:gd name="connsiteX1" fmla="*/ 12279086 w 12279086"/>
                <a:gd name="connsiteY1" fmla="*/ 13063 h 667250"/>
                <a:gd name="connsiteX2" fmla="*/ 12279086 w 12279086"/>
                <a:gd name="connsiteY2" fmla="*/ 653143 h 667250"/>
                <a:gd name="connsiteX3" fmla="*/ 6296297 w 12279086"/>
                <a:gd name="connsiteY3" fmla="*/ 287384 h 667250"/>
                <a:gd name="connsiteX4" fmla="*/ 0 w 12279086"/>
                <a:gd name="connsiteY4" fmla="*/ 653143 h 667250"/>
                <a:gd name="connsiteX5" fmla="*/ 13063 w 12279086"/>
                <a:gd name="connsiteY5" fmla="*/ 0 h 667250"/>
                <a:gd name="connsiteX0" fmla="*/ 13063 w 12279086"/>
                <a:gd name="connsiteY0" fmla="*/ 0 h 666591"/>
                <a:gd name="connsiteX1" fmla="*/ 12279086 w 12279086"/>
                <a:gd name="connsiteY1" fmla="*/ 13063 h 666591"/>
                <a:gd name="connsiteX2" fmla="*/ 12279086 w 12279086"/>
                <a:gd name="connsiteY2" fmla="*/ 653143 h 666591"/>
                <a:gd name="connsiteX3" fmla="*/ 5982789 w 12279086"/>
                <a:gd name="connsiteY3" fmla="*/ 261258 h 666591"/>
                <a:gd name="connsiteX4" fmla="*/ 0 w 12279086"/>
                <a:gd name="connsiteY4" fmla="*/ 653143 h 666591"/>
                <a:gd name="connsiteX5" fmla="*/ 13063 w 12279086"/>
                <a:gd name="connsiteY5" fmla="*/ 0 h 66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79086" h="666591">
                  <a:moveTo>
                    <a:pt x="13063" y="0"/>
                  </a:moveTo>
                  <a:lnTo>
                    <a:pt x="12279086" y="13063"/>
                  </a:lnTo>
                  <a:lnTo>
                    <a:pt x="12279086" y="653143"/>
                  </a:lnTo>
                  <a:cubicBezTo>
                    <a:pt x="12002589" y="753292"/>
                    <a:pt x="8029303" y="261258"/>
                    <a:pt x="5982789" y="261258"/>
                  </a:cubicBezTo>
                  <a:cubicBezTo>
                    <a:pt x="3936275" y="261258"/>
                    <a:pt x="1047206" y="701040"/>
                    <a:pt x="0" y="653143"/>
                  </a:cubicBezTo>
                  <a:lnTo>
                    <a:pt x="1306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40EFA4EF-F0A1-4C6F-938A-79065CB18977}"/>
                </a:ext>
              </a:extLst>
            </p:cNvPr>
            <p:cNvSpPr/>
            <p:nvPr userDrawn="1"/>
          </p:nvSpPr>
          <p:spPr>
            <a:xfrm>
              <a:off x="-43543" y="132001"/>
              <a:ext cx="12279086" cy="666591"/>
            </a:xfrm>
            <a:custGeom>
              <a:avLst/>
              <a:gdLst>
                <a:gd name="connsiteX0" fmla="*/ 0 w 12266023"/>
                <a:gd name="connsiteY0" fmla="*/ 0 h 653143"/>
                <a:gd name="connsiteX1" fmla="*/ 12266023 w 12266023"/>
                <a:gd name="connsiteY1" fmla="*/ 13063 h 653143"/>
                <a:gd name="connsiteX2" fmla="*/ 12266023 w 12266023"/>
                <a:gd name="connsiteY2" fmla="*/ 653143 h 653143"/>
                <a:gd name="connsiteX3" fmla="*/ 39189 w 12266023"/>
                <a:gd name="connsiteY3" fmla="*/ 653143 h 653143"/>
                <a:gd name="connsiteX4" fmla="*/ 0 w 12266023"/>
                <a:gd name="connsiteY4" fmla="*/ 0 h 653143"/>
                <a:gd name="connsiteX0" fmla="*/ 13063 w 12279086"/>
                <a:gd name="connsiteY0" fmla="*/ 0 h 653143"/>
                <a:gd name="connsiteX1" fmla="*/ 12279086 w 12279086"/>
                <a:gd name="connsiteY1" fmla="*/ 13063 h 653143"/>
                <a:gd name="connsiteX2" fmla="*/ 12279086 w 12279086"/>
                <a:gd name="connsiteY2" fmla="*/ 653143 h 653143"/>
                <a:gd name="connsiteX3" fmla="*/ 0 w 12279086"/>
                <a:gd name="connsiteY3" fmla="*/ 653143 h 653143"/>
                <a:gd name="connsiteX4" fmla="*/ 13063 w 12279086"/>
                <a:gd name="connsiteY4" fmla="*/ 0 h 653143"/>
                <a:gd name="connsiteX0" fmla="*/ 13063 w 12279086"/>
                <a:gd name="connsiteY0" fmla="*/ 0 h 653143"/>
                <a:gd name="connsiteX1" fmla="*/ 12279086 w 12279086"/>
                <a:gd name="connsiteY1" fmla="*/ 13063 h 653143"/>
                <a:gd name="connsiteX2" fmla="*/ 12279086 w 12279086"/>
                <a:gd name="connsiteY2" fmla="*/ 653143 h 653143"/>
                <a:gd name="connsiteX3" fmla="*/ 0 w 12279086"/>
                <a:gd name="connsiteY3" fmla="*/ 653143 h 653143"/>
                <a:gd name="connsiteX4" fmla="*/ 13063 w 12279086"/>
                <a:gd name="connsiteY4" fmla="*/ 0 h 653143"/>
                <a:gd name="connsiteX0" fmla="*/ 13063 w 12279086"/>
                <a:gd name="connsiteY0" fmla="*/ 0 h 653143"/>
                <a:gd name="connsiteX1" fmla="*/ 12279086 w 12279086"/>
                <a:gd name="connsiteY1" fmla="*/ 13063 h 653143"/>
                <a:gd name="connsiteX2" fmla="*/ 12279086 w 12279086"/>
                <a:gd name="connsiteY2" fmla="*/ 653143 h 653143"/>
                <a:gd name="connsiteX3" fmla="*/ 0 w 12279086"/>
                <a:gd name="connsiteY3" fmla="*/ 653143 h 653143"/>
                <a:gd name="connsiteX4" fmla="*/ 13063 w 12279086"/>
                <a:gd name="connsiteY4" fmla="*/ 0 h 653143"/>
                <a:gd name="connsiteX0" fmla="*/ 13063 w 12279086"/>
                <a:gd name="connsiteY0" fmla="*/ 0 h 653143"/>
                <a:gd name="connsiteX1" fmla="*/ 12279086 w 12279086"/>
                <a:gd name="connsiteY1" fmla="*/ 13063 h 653143"/>
                <a:gd name="connsiteX2" fmla="*/ 12279086 w 12279086"/>
                <a:gd name="connsiteY2" fmla="*/ 653143 h 653143"/>
                <a:gd name="connsiteX3" fmla="*/ 0 w 12279086"/>
                <a:gd name="connsiteY3" fmla="*/ 653143 h 653143"/>
                <a:gd name="connsiteX4" fmla="*/ 13063 w 12279086"/>
                <a:gd name="connsiteY4" fmla="*/ 0 h 653143"/>
                <a:gd name="connsiteX0" fmla="*/ 13063 w 12279086"/>
                <a:gd name="connsiteY0" fmla="*/ 0 h 667091"/>
                <a:gd name="connsiteX1" fmla="*/ 12279086 w 12279086"/>
                <a:gd name="connsiteY1" fmla="*/ 13063 h 667091"/>
                <a:gd name="connsiteX2" fmla="*/ 12279086 w 12279086"/>
                <a:gd name="connsiteY2" fmla="*/ 653143 h 667091"/>
                <a:gd name="connsiteX3" fmla="*/ 5669280 w 12279086"/>
                <a:gd name="connsiteY3" fmla="*/ 261258 h 667091"/>
                <a:gd name="connsiteX4" fmla="*/ 0 w 12279086"/>
                <a:gd name="connsiteY4" fmla="*/ 653143 h 667091"/>
                <a:gd name="connsiteX5" fmla="*/ 13063 w 12279086"/>
                <a:gd name="connsiteY5" fmla="*/ 0 h 667091"/>
                <a:gd name="connsiteX0" fmla="*/ 13063 w 12279086"/>
                <a:gd name="connsiteY0" fmla="*/ 0 h 683248"/>
                <a:gd name="connsiteX1" fmla="*/ 12279086 w 12279086"/>
                <a:gd name="connsiteY1" fmla="*/ 13063 h 683248"/>
                <a:gd name="connsiteX2" fmla="*/ 12279086 w 12279086"/>
                <a:gd name="connsiteY2" fmla="*/ 653143 h 683248"/>
                <a:gd name="connsiteX3" fmla="*/ 5669280 w 12279086"/>
                <a:gd name="connsiteY3" fmla="*/ 261258 h 683248"/>
                <a:gd name="connsiteX4" fmla="*/ 1685109 w 12279086"/>
                <a:gd name="connsiteY4" fmla="*/ 496389 h 683248"/>
                <a:gd name="connsiteX5" fmla="*/ 0 w 12279086"/>
                <a:gd name="connsiteY5" fmla="*/ 653143 h 683248"/>
                <a:gd name="connsiteX6" fmla="*/ 13063 w 12279086"/>
                <a:gd name="connsiteY6" fmla="*/ 0 h 683248"/>
                <a:gd name="connsiteX0" fmla="*/ 13063 w 12279086"/>
                <a:gd name="connsiteY0" fmla="*/ 0 h 697476"/>
                <a:gd name="connsiteX1" fmla="*/ 12279086 w 12279086"/>
                <a:gd name="connsiteY1" fmla="*/ 13063 h 697476"/>
                <a:gd name="connsiteX2" fmla="*/ 12279086 w 12279086"/>
                <a:gd name="connsiteY2" fmla="*/ 653143 h 697476"/>
                <a:gd name="connsiteX3" fmla="*/ 5669280 w 12279086"/>
                <a:gd name="connsiteY3" fmla="*/ 261258 h 697476"/>
                <a:gd name="connsiteX4" fmla="*/ 1645920 w 12279086"/>
                <a:gd name="connsiteY4" fmla="*/ 587829 h 697476"/>
                <a:gd name="connsiteX5" fmla="*/ 0 w 12279086"/>
                <a:gd name="connsiteY5" fmla="*/ 653143 h 697476"/>
                <a:gd name="connsiteX6" fmla="*/ 13063 w 12279086"/>
                <a:gd name="connsiteY6" fmla="*/ 0 h 697476"/>
                <a:gd name="connsiteX0" fmla="*/ 13063 w 12279086"/>
                <a:gd name="connsiteY0" fmla="*/ 0 h 697476"/>
                <a:gd name="connsiteX1" fmla="*/ 12279086 w 12279086"/>
                <a:gd name="connsiteY1" fmla="*/ 13063 h 697476"/>
                <a:gd name="connsiteX2" fmla="*/ 12279086 w 12279086"/>
                <a:gd name="connsiteY2" fmla="*/ 653143 h 697476"/>
                <a:gd name="connsiteX3" fmla="*/ 6583680 w 12279086"/>
                <a:gd name="connsiteY3" fmla="*/ 261258 h 697476"/>
                <a:gd name="connsiteX4" fmla="*/ 1645920 w 12279086"/>
                <a:gd name="connsiteY4" fmla="*/ 587829 h 697476"/>
                <a:gd name="connsiteX5" fmla="*/ 0 w 12279086"/>
                <a:gd name="connsiteY5" fmla="*/ 653143 h 697476"/>
                <a:gd name="connsiteX6" fmla="*/ 13063 w 12279086"/>
                <a:gd name="connsiteY6" fmla="*/ 0 h 697476"/>
                <a:gd name="connsiteX0" fmla="*/ 13063 w 12279086"/>
                <a:gd name="connsiteY0" fmla="*/ 0 h 697476"/>
                <a:gd name="connsiteX1" fmla="*/ 12279086 w 12279086"/>
                <a:gd name="connsiteY1" fmla="*/ 13063 h 697476"/>
                <a:gd name="connsiteX2" fmla="*/ 12279086 w 12279086"/>
                <a:gd name="connsiteY2" fmla="*/ 653143 h 697476"/>
                <a:gd name="connsiteX3" fmla="*/ 6296297 w 12279086"/>
                <a:gd name="connsiteY3" fmla="*/ 287384 h 697476"/>
                <a:gd name="connsiteX4" fmla="*/ 1645920 w 12279086"/>
                <a:gd name="connsiteY4" fmla="*/ 587829 h 697476"/>
                <a:gd name="connsiteX5" fmla="*/ 0 w 12279086"/>
                <a:gd name="connsiteY5" fmla="*/ 653143 h 697476"/>
                <a:gd name="connsiteX6" fmla="*/ 13063 w 12279086"/>
                <a:gd name="connsiteY6" fmla="*/ 0 h 697476"/>
                <a:gd name="connsiteX0" fmla="*/ 13063 w 12279086"/>
                <a:gd name="connsiteY0" fmla="*/ 0 h 667250"/>
                <a:gd name="connsiteX1" fmla="*/ 12279086 w 12279086"/>
                <a:gd name="connsiteY1" fmla="*/ 13063 h 667250"/>
                <a:gd name="connsiteX2" fmla="*/ 12279086 w 12279086"/>
                <a:gd name="connsiteY2" fmla="*/ 653143 h 667250"/>
                <a:gd name="connsiteX3" fmla="*/ 6296297 w 12279086"/>
                <a:gd name="connsiteY3" fmla="*/ 287384 h 667250"/>
                <a:gd name="connsiteX4" fmla="*/ 0 w 12279086"/>
                <a:gd name="connsiteY4" fmla="*/ 653143 h 667250"/>
                <a:gd name="connsiteX5" fmla="*/ 13063 w 12279086"/>
                <a:gd name="connsiteY5" fmla="*/ 0 h 667250"/>
                <a:gd name="connsiteX0" fmla="*/ 13063 w 12279086"/>
                <a:gd name="connsiteY0" fmla="*/ 0 h 666591"/>
                <a:gd name="connsiteX1" fmla="*/ 12279086 w 12279086"/>
                <a:gd name="connsiteY1" fmla="*/ 13063 h 666591"/>
                <a:gd name="connsiteX2" fmla="*/ 12279086 w 12279086"/>
                <a:gd name="connsiteY2" fmla="*/ 653143 h 666591"/>
                <a:gd name="connsiteX3" fmla="*/ 5982789 w 12279086"/>
                <a:gd name="connsiteY3" fmla="*/ 261258 h 666591"/>
                <a:gd name="connsiteX4" fmla="*/ 0 w 12279086"/>
                <a:gd name="connsiteY4" fmla="*/ 653143 h 666591"/>
                <a:gd name="connsiteX5" fmla="*/ 13063 w 12279086"/>
                <a:gd name="connsiteY5" fmla="*/ 0 h 66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79086" h="666591">
                  <a:moveTo>
                    <a:pt x="13063" y="0"/>
                  </a:moveTo>
                  <a:lnTo>
                    <a:pt x="12279086" y="13063"/>
                  </a:lnTo>
                  <a:lnTo>
                    <a:pt x="12279086" y="653143"/>
                  </a:lnTo>
                  <a:cubicBezTo>
                    <a:pt x="12002589" y="753292"/>
                    <a:pt x="8029303" y="261258"/>
                    <a:pt x="5982789" y="261258"/>
                  </a:cubicBezTo>
                  <a:cubicBezTo>
                    <a:pt x="3936275" y="261258"/>
                    <a:pt x="1047206" y="701040"/>
                    <a:pt x="0" y="653143"/>
                  </a:cubicBezTo>
                  <a:lnTo>
                    <a:pt x="130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 Placeholder 12">
            <a:extLst>
              <a:ext uri="{FF2B5EF4-FFF2-40B4-BE49-F238E27FC236}">
                <a16:creationId xmlns:a16="http://schemas.microsoft.com/office/drawing/2014/main" id="{11EB77B4-A73F-4BC7-9875-C62437E9182C}"/>
              </a:ext>
            </a:extLst>
          </p:cNvPr>
          <p:cNvSpPr>
            <a:spLocks noGrp="1"/>
          </p:cNvSpPr>
          <p:nvPr>
            <p:ph type="body" sz="quarter" idx="10"/>
          </p:nvPr>
        </p:nvSpPr>
        <p:spPr>
          <a:xfrm>
            <a:off x="4041968" y="1108075"/>
            <a:ext cx="6635750" cy="4641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FFC51018-2519-4549-A55E-9FC913B1058B}"/>
              </a:ext>
            </a:extLst>
          </p:cNvPr>
          <p:cNvSpPr>
            <a:spLocks noGrp="1"/>
          </p:cNvSpPr>
          <p:nvPr>
            <p:ph type="title"/>
          </p:nvPr>
        </p:nvSpPr>
        <p:spPr>
          <a:xfrm>
            <a:off x="1138470" y="1578077"/>
            <a:ext cx="1966119" cy="3495367"/>
          </a:xfrm>
        </p:spPr>
        <p:txBody>
          <a:bodyPr anchor="b"/>
          <a:lstStyle>
            <a:lvl1pPr>
              <a:defRPr sz="3200">
                <a:solidFill>
                  <a:schemeClr val="bg1"/>
                </a:solidFill>
              </a:defRPr>
            </a:lvl1pPr>
          </a:lstStyle>
          <a:p>
            <a:r>
              <a:rPr lang="en-US"/>
              <a:t>Click to edit Master title style</a:t>
            </a:r>
          </a:p>
        </p:txBody>
      </p:sp>
    </p:spTree>
    <p:extLst>
      <p:ext uri="{BB962C8B-B14F-4D97-AF65-F5344CB8AC3E}">
        <p14:creationId xmlns:p14="http://schemas.microsoft.com/office/powerpoint/2010/main" val="2228661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7372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DD4674-A021-46D8-B552-F201589F5E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28F8F3-EAAC-4A7C-B414-7767009360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1054D1F9-A394-475B-9FEB-33103AC4B0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DED23D-15D3-4FD7-9BA1-450479129B85}" type="slidenum">
              <a:rPr lang="en-US" smtClean="0"/>
              <a:t>‹#›</a:t>
            </a:fld>
            <a:endParaRPr lang="en-US"/>
          </a:p>
        </p:txBody>
      </p:sp>
    </p:spTree>
    <p:extLst>
      <p:ext uri="{BB962C8B-B14F-4D97-AF65-F5344CB8AC3E}">
        <p14:creationId xmlns:p14="http://schemas.microsoft.com/office/powerpoint/2010/main" val="4982500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6" r:id="rId6"/>
    <p:sldLayoutId id="2147483657" r:id="rId7"/>
    <p:sldLayoutId id="2147483658" r:id="rId8"/>
    <p:sldLayoutId id="2147483655" r:id="rId9"/>
  </p:sldLayoutIdLst>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accent4"/>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accent2"/>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computersciencewiki.org/index.php/IB_Computer_Science_Year_1_-_9_May_2019_Lesson_Note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loquesigue.tv/los-mejores-gifs-de-regreso-a-clases/"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archive.org/details/GifsAnimatedSnoopyRockl" TargetMode="External"/><Relationship Id="rId2" Type="http://schemas.openxmlformats.org/officeDocument/2006/relationships/image" Target="../media/image8.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icebreakerone.org/agricultur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n0r1sk.com/post/2020-11-23-we-reinvented-our-working-cultur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cienciessocials2n.blogspot.com/2016/03/3r-trimestre.html"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29380-CEAA-429D-B686-D90E16A4938E}"/>
              </a:ext>
            </a:extLst>
          </p:cNvPr>
          <p:cNvSpPr>
            <a:spLocks noGrp="1"/>
          </p:cNvSpPr>
          <p:nvPr>
            <p:ph type="ctrTitle"/>
          </p:nvPr>
        </p:nvSpPr>
        <p:spPr/>
        <p:txBody>
          <a:bodyPr>
            <a:normAutofit/>
          </a:bodyPr>
          <a:lstStyle/>
          <a:p>
            <a:r>
              <a:rPr lang="en-US" sz="7200" dirty="0"/>
              <a:t>FDACS</a:t>
            </a:r>
            <a:br>
              <a:rPr lang="en-US" sz="7200" dirty="0"/>
            </a:br>
            <a:r>
              <a:rPr lang="en-US" sz="3200" dirty="0"/>
              <a:t>Wilton Simpson, Commissioner</a:t>
            </a:r>
            <a:endParaRPr lang="en-US" sz="3600" dirty="0"/>
          </a:p>
        </p:txBody>
      </p:sp>
      <p:sp>
        <p:nvSpPr>
          <p:cNvPr id="3" name="Subtitle 2">
            <a:extLst>
              <a:ext uri="{FF2B5EF4-FFF2-40B4-BE49-F238E27FC236}">
                <a16:creationId xmlns:a16="http://schemas.microsoft.com/office/drawing/2014/main" id="{AC86F23D-DD1E-4494-8AD9-39AF5A2B7D8A}"/>
              </a:ext>
            </a:extLst>
          </p:cNvPr>
          <p:cNvSpPr>
            <a:spLocks noGrp="1"/>
          </p:cNvSpPr>
          <p:nvPr>
            <p:ph type="subTitle" idx="1"/>
          </p:nvPr>
        </p:nvSpPr>
        <p:spPr>
          <a:xfrm>
            <a:off x="1524000" y="4079875"/>
            <a:ext cx="9144000" cy="1655762"/>
          </a:xfrm>
        </p:spPr>
        <p:txBody>
          <a:bodyPr>
            <a:normAutofit lnSpcReduction="10000"/>
          </a:bodyPr>
          <a:lstStyle/>
          <a:p>
            <a:r>
              <a:rPr lang="en-US" dirty="0"/>
              <a:t>Approach to Planning and Preparation for Florida PALM</a:t>
            </a:r>
          </a:p>
          <a:p>
            <a:endParaRPr lang="en-US" dirty="0"/>
          </a:p>
          <a:p>
            <a:r>
              <a:rPr lang="en-US" sz="2000" dirty="0"/>
              <a:t>FASM</a:t>
            </a:r>
          </a:p>
          <a:p>
            <a:r>
              <a:rPr lang="en-US" sz="2000" dirty="0"/>
              <a:t>September 29, 2023</a:t>
            </a:r>
          </a:p>
          <a:p>
            <a:endParaRPr lang="en-US" dirty="0"/>
          </a:p>
        </p:txBody>
      </p:sp>
    </p:spTree>
    <p:extLst>
      <p:ext uri="{BB962C8B-B14F-4D97-AF65-F5344CB8AC3E}">
        <p14:creationId xmlns:p14="http://schemas.microsoft.com/office/powerpoint/2010/main" val="163996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71E15-2D9D-4710-A616-E397B348A8AC}"/>
              </a:ext>
            </a:extLst>
          </p:cNvPr>
          <p:cNvSpPr>
            <a:spLocks noGrp="1"/>
          </p:cNvSpPr>
          <p:nvPr>
            <p:ph type="title"/>
          </p:nvPr>
        </p:nvSpPr>
        <p:spPr/>
        <p:txBody>
          <a:bodyPr/>
          <a:lstStyle/>
          <a:p>
            <a:r>
              <a:rPr lang="en-US" dirty="0"/>
              <a:t>Technology Approach</a:t>
            </a:r>
          </a:p>
        </p:txBody>
      </p:sp>
      <p:sp>
        <p:nvSpPr>
          <p:cNvPr id="3" name="Content Placeholder 2">
            <a:extLst>
              <a:ext uri="{FF2B5EF4-FFF2-40B4-BE49-F238E27FC236}">
                <a16:creationId xmlns:a16="http://schemas.microsoft.com/office/drawing/2014/main" id="{D7D4B4B6-48FB-4D71-94C9-2466F99D2A42}"/>
              </a:ext>
            </a:extLst>
          </p:cNvPr>
          <p:cNvSpPr>
            <a:spLocks noGrp="1"/>
          </p:cNvSpPr>
          <p:nvPr>
            <p:ph idx="1"/>
          </p:nvPr>
        </p:nvSpPr>
        <p:spPr/>
        <p:txBody>
          <a:bodyPr>
            <a:normAutofit/>
          </a:bodyPr>
          <a:lstStyle/>
          <a:p>
            <a:r>
              <a:rPr lang="en-US" dirty="0"/>
              <a:t>PRT (PALM Readiness Team)</a:t>
            </a:r>
          </a:p>
          <a:p>
            <a:r>
              <a:rPr lang="en-US" dirty="0"/>
              <a:t>DIOs (Division Information Officers)</a:t>
            </a:r>
          </a:p>
          <a:p>
            <a:r>
              <a:rPr lang="en-US" dirty="0"/>
              <a:t>Fiscal Liaisons</a:t>
            </a:r>
          </a:p>
          <a:p>
            <a:endParaRPr lang="en-US" dirty="0"/>
          </a:p>
        </p:txBody>
      </p:sp>
      <p:pic>
        <p:nvPicPr>
          <p:cNvPr id="4" name="Content Placeholder 4" descr="A picture containing text, indoor">
            <a:extLst>
              <a:ext uri="{FF2B5EF4-FFF2-40B4-BE49-F238E27FC236}">
                <a16:creationId xmlns:a16="http://schemas.microsoft.com/office/drawing/2014/main" id="{8F6C2E3B-A33E-B63F-CDE6-DA6CDD003B3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352940" y="2693831"/>
            <a:ext cx="4676227" cy="3488465"/>
          </a:xfrm>
          <a:prstGeom prst="rect">
            <a:avLst/>
          </a:prstGeom>
        </p:spPr>
      </p:pic>
    </p:spTree>
    <p:extLst>
      <p:ext uri="{BB962C8B-B14F-4D97-AF65-F5344CB8AC3E}">
        <p14:creationId xmlns:p14="http://schemas.microsoft.com/office/powerpoint/2010/main" val="1383481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71E15-2D9D-4710-A616-E397B348A8AC}"/>
              </a:ext>
            </a:extLst>
          </p:cNvPr>
          <p:cNvSpPr>
            <a:spLocks noGrp="1"/>
          </p:cNvSpPr>
          <p:nvPr>
            <p:ph type="title"/>
          </p:nvPr>
        </p:nvSpPr>
        <p:spPr/>
        <p:txBody>
          <a:bodyPr/>
          <a:lstStyle/>
          <a:p>
            <a:r>
              <a:rPr lang="en-US" dirty="0"/>
              <a:t>How to Lose Sleep?</a:t>
            </a:r>
          </a:p>
        </p:txBody>
      </p:sp>
      <p:pic>
        <p:nvPicPr>
          <p:cNvPr id="4" name="Picture 3" descr="A person running from a yellow van">
            <a:extLst>
              <a:ext uri="{FF2B5EF4-FFF2-40B4-BE49-F238E27FC236}">
                <a16:creationId xmlns:a16="http://schemas.microsoft.com/office/drawing/2014/main" id="{F34190C1-572A-C1B8-7758-1243C06DF4F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640899" y="2374726"/>
            <a:ext cx="4572000" cy="3048000"/>
          </a:xfrm>
          <a:prstGeom prst="rect">
            <a:avLst/>
          </a:prstGeom>
        </p:spPr>
      </p:pic>
      <p:sp>
        <p:nvSpPr>
          <p:cNvPr id="6" name="Rectangle 5">
            <a:extLst>
              <a:ext uri="{FF2B5EF4-FFF2-40B4-BE49-F238E27FC236}">
                <a16:creationId xmlns:a16="http://schemas.microsoft.com/office/drawing/2014/main" id="{6F41129B-1F26-D1FA-13B3-6740F21F0547}"/>
              </a:ext>
            </a:extLst>
          </p:cNvPr>
          <p:cNvSpPr/>
          <p:nvPr/>
        </p:nvSpPr>
        <p:spPr>
          <a:xfrm rot="20614816">
            <a:off x="4469412" y="3437061"/>
            <a:ext cx="1775102" cy="923330"/>
          </a:xfrm>
          <a:prstGeom prst="rect">
            <a:avLst/>
          </a:prstGeom>
          <a:noFill/>
        </p:spPr>
        <p:txBody>
          <a:bodyPr wrap="none" lIns="91440" tIns="45720" rIns="91440" bIns="45720">
            <a:spAutoFit/>
          </a:bodyPr>
          <a:lstStyle/>
          <a:p>
            <a:pPr algn="ctr"/>
            <a:r>
              <a:rPr lang="en-US" sz="5400" b="0" cap="none" spc="0" dirty="0">
                <a:ln w="0"/>
                <a:solidFill>
                  <a:srgbClr val="C00000"/>
                </a:solidFill>
                <a:effectLst>
                  <a:outerShdw blurRad="38100" dist="25400" dir="5400000" algn="ctr" rotWithShape="0">
                    <a:srgbClr val="6E747A">
                      <a:alpha val="43000"/>
                    </a:srgbClr>
                  </a:outerShdw>
                </a:effectLst>
              </a:rPr>
              <a:t>PALM</a:t>
            </a:r>
          </a:p>
        </p:txBody>
      </p:sp>
    </p:spTree>
    <p:extLst>
      <p:ext uri="{BB962C8B-B14F-4D97-AF65-F5344CB8AC3E}">
        <p14:creationId xmlns:p14="http://schemas.microsoft.com/office/powerpoint/2010/main" val="840719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3C9550BD-0C29-3A7C-138D-6D3DFE7A0C3F}"/>
              </a:ext>
            </a:extLst>
          </p:cNvPr>
          <p:cNvSpPr>
            <a:spLocks noGrp="1"/>
          </p:cNvSpPr>
          <p:nvPr>
            <p:ph type="subTitle" idx="1"/>
          </p:nvPr>
        </p:nvSpPr>
        <p:spPr>
          <a:xfrm>
            <a:off x="1448844" y="5199106"/>
            <a:ext cx="9144000" cy="1655762"/>
          </a:xfrm>
        </p:spPr>
        <p:txBody>
          <a:bodyPr/>
          <a:lstStyle/>
          <a:p>
            <a:r>
              <a:rPr lang="en-US" dirty="0"/>
              <a:t>Jim.Lewandowski@FDACS.gov</a:t>
            </a:r>
          </a:p>
          <a:p>
            <a:r>
              <a:rPr lang="en-US" dirty="0"/>
              <a:t>(850) 617-7227</a:t>
            </a:r>
          </a:p>
        </p:txBody>
      </p:sp>
      <p:sp>
        <p:nvSpPr>
          <p:cNvPr id="8" name="Title 1">
            <a:extLst>
              <a:ext uri="{FF2B5EF4-FFF2-40B4-BE49-F238E27FC236}">
                <a16:creationId xmlns:a16="http://schemas.microsoft.com/office/drawing/2014/main" id="{9445835E-7DAA-94A3-947F-A337140A49A3}"/>
              </a:ext>
            </a:extLst>
          </p:cNvPr>
          <p:cNvSpPr txBox="1">
            <a:spLocks/>
          </p:cNvSpPr>
          <p:nvPr/>
        </p:nvSpPr>
        <p:spPr>
          <a:xfrm>
            <a:off x="769307" y="217432"/>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n-lt"/>
                <a:ea typeface="+mj-ea"/>
                <a:cs typeface="+mj-cs"/>
              </a:defRPr>
            </a:lvl1pPr>
          </a:lstStyle>
          <a:p>
            <a:r>
              <a:rPr lang="en-US"/>
              <a:t>THANK YOU!</a:t>
            </a:r>
            <a:endParaRPr lang="en-US" dirty="0"/>
          </a:p>
        </p:txBody>
      </p:sp>
      <p:pic>
        <p:nvPicPr>
          <p:cNvPr id="9" name="Content Placeholder 4" descr="A picture containing text">
            <a:extLst>
              <a:ext uri="{FF2B5EF4-FFF2-40B4-BE49-F238E27FC236}">
                <a16:creationId xmlns:a16="http://schemas.microsoft.com/office/drawing/2014/main" id="{64823835-6805-967C-4D23-42BFBFD246E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645857" y="1542995"/>
            <a:ext cx="4762500" cy="3438525"/>
          </a:xfrm>
          <a:prstGeom prst="rect">
            <a:avLst/>
          </a:prstGeom>
        </p:spPr>
      </p:pic>
    </p:spTree>
    <p:extLst>
      <p:ext uri="{BB962C8B-B14F-4D97-AF65-F5344CB8AC3E}">
        <p14:creationId xmlns:p14="http://schemas.microsoft.com/office/powerpoint/2010/main" val="1887554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2DE9E-0560-4C37-944E-9413A5CA493D}"/>
              </a:ext>
            </a:extLst>
          </p:cNvPr>
          <p:cNvSpPr>
            <a:spLocks noGrp="1"/>
          </p:cNvSpPr>
          <p:nvPr>
            <p:ph type="title"/>
          </p:nvPr>
        </p:nvSpPr>
        <p:spPr>
          <a:xfrm>
            <a:off x="838200" y="365125"/>
            <a:ext cx="10515600" cy="1325563"/>
          </a:xfrm>
        </p:spPr>
        <p:txBody>
          <a:bodyPr>
            <a:normAutofit/>
          </a:bodyPr>
          <a:lstStyle/>
          <a:p>
            <a:pPr algn="ctr"/>
            <a:r>
              <a:rPr lang="en-US" sz="4800" dirty="0"/>
              <a:t>Agenda</a:t>
            </a:r>
          </a:p>
        </p:txBody>
      </p:sp>
      <p:pic>
        <p:nvPicPr>
          <p:cNvPr id="7" name="Picture 6" descr="A close-up of some grass&#10;&#10;Description automatically generated with medium confidence">
            <a:extLst>
              <a:ext uri="{FF2B5EF4-FFF2-40B4-BE49-F238E27FC236}">
                <a16:creationId xmlns:a16="http://schemas.microsoft.com/office/drawing/2014/main" id="{1C154838-FBA2-4754-AD4D-0CF4A6085DE1}"/>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099" r="3" b="1101"/>
          <a:stretch/>
        </p:blipFill>
        <p:spPr>
          <a:xfrm>
            <a:off x="720983" y="1292659"/>
            <a:ext cx="3374810" cy="4272681"/>
          </a:xfrm>
          <a:prstGeom prst="rect">
            <a:avLst/>
          </a:prstGeom>
        </p:spPr>
      </p:pic>
      <p:sp>
        <p:nvSpPr>
          <p:cNvPr id="3" name="Content Placeholder 2">
            <a:extLst>
              <a:ext uri="{FF2B5EF4-FFF2-40B4-BE49-F238E27FC236}">
                <a16:creationId xmlns:a16="http://schemas.microsoft.com/office/drawing/2014/main" id="{8034A37E-9296-4102-90EA-476F91C13169}"/>
              </a:ext>
            </a:extLst>
          </p:cNvPr>
          <p:cNvSpPr>
            <a:spLocks noGrp="1"/>
          </p:cNvSpPr>
          <p:nvPr>
            <p:ph idx="1"/>
          </p:nvPr>
        </p:nvSpPr>
        <p:spPr>
          <a:xfrm>
            <a:off x="4585904" y="2198263"/>
            <a:ext cx="7187582" cy="4554897"/>
          </a:xfrm>
        </p:spPr>
        <p:txBody>
          <a:bodyPr>
            <a:normAutofit/>
          </a:bodyPr>
          <a:lstStyle/>
          <a:p>
            <a:r>
              <a:rPr lang="en-US" sz="3000" dirty="0"/>
              <a:t>The department and its challenges</a:t>
            </a:r>
          </a:p>
          <a:p>
            <a:r>
              <a:rPr lang="en-US" sz="3000" dirty="0"/>
              <a:t>CCN approach </a:t>
            </a:r>
          </a:p>
          <a:p>
            <a:r>
              <a:rPr lang="en-US" sz="3000" dirty="0"/>
              <a:t>Communications approach </a:t>
            </a:r>
          </a:p>
          <a:p>
            <a:r>
              <a:rPr lang="en-US" sz="3000" dirty="0"/>
              <a:t>Technology approach</a:t>
            </a:r>
          </a:p>
          <a:p>
            <a:r>
              <a:rPr lang="en-US" sz="3000" dirty="0"/>
              <a:t>How to lose sleep</a:t>
            </a:r>
          </a:p>
        </p:txBody>
      </p:sp>
    </p:spTree>
    <p:extLst>
      <p:ext uri="{BB962C8B-B14F-4D97-AF65-F5344CB8AC3E}">
        <p14:creationId xmlns:p14="http://schemas.microsoft.com/office/powerpoint/2010/main" val="824617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ws looking at the camera">
            <a:extLst>
              <a:ext uri="{FF2B5EF4-FFF2-40B4-BE49-F238E27FC236}">
                <a16:creationId xmlns:a16="http://schemas.microsoft.com/office/drawing/2014/main" id="{1CE3629D-AEAD-4736-99BB-04E3146271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25" y="-477077"/>
            <a:ext cx="12308304" cy="7824901"/>
          </a:xfrm>
          <a:prstGeom prst="rect">
            <a:avLst/>
          </a:prstGeom>
        </p:spPr>
      </p:pic>
      <p:sp>
        <p:nvSpPr>
          <p:cNvPr id="2" name="Title 1">
            <a:extLst>
              <a:ext uri="{FF2B5EF4-FFF2-40B4-BE49-F238E27FC236}">
                <a16:creationId xmlns:a16="http://schemas.microsoft.com/office/drawing/2014/main" id="{4A174E83-3069-4F03-A290-7ED945256581}"/>
              </a:ext>
            </a:extLst>
          </p:cNvPr>
          <p:cNvSpPr>
            <a:spLocks noGrp="1"/>
          </p:cNvSpPr>
          <p:nvPr>
            <p:ph type="title"/>
          </p:nvPr>
        </p:nvSpPr>
        <p:spPr>
          <a:xfrm>
            <a:off x="1188929" y="383914"/>
            <a:ext cx="10515600" cy="1325563"/>
          </a:xfrm>
        </p:spPr>
        <p:txBody>
          <a:bodyPr/>
          <a:lstStyle/>
          <a:p>
            <a:pPr algn="r"/>
            <a:r>
              <a:rPr lang="en-US" dirty="0"/>
              <a:t>Department Structure</a:t>
            </a:r>
          </a:p>
        </p:txBody>
      </p:sp>
      <p:sp>
        <p:nvSpPr>
          <p:cNvPr id="3" name="Content Placeholder 2">
            <a:extLst>
              <a:ext uri="{FF2B5EF4-FFF2-40B4-BE49-F238E27FC236}">
                <a16:creationId xmlns:a16="http://schemas.microsoft.com/office/drawing/2014/main" id="{0178AB89-ECBF-4A42-A122-BC6004335D17}"/>
              </a:ext>
            </a:extLst>
          </p:cNvPr>
          <p:cNvSpPr>
            <a:spLocks noGrp="1"/>
          </p:cNvSpPr>
          <p:nvPr>
            <p:ph idx="1"/>
          </p:nvPr>
        </p:nvSpPr>
        <p:spPr>
          <a:xfrm>
            <a:off x="6882062" y="1825625"/>
            <a:ext cx="4471737" cy="4351338"/>
          </a:xfrm>
        </p:spPr>
        <p:txBody>
          <a:bodyPr/>
          <a:lstStyle/>
          <a:p>
            <a:pPr marL="0" indent="0" algn="ctr">
              <a:buNone/>
            </a:pPr>
            <a:r>
              <a:rPr lang="en-US"/>
              <a:t>16 Divisions and Offices with vastly different missions</a:t>
            </a:r>
          </a:p>
          <a:p>
            <a:endParaRPr lang="en-US"/>
          </a:p>
        </p:txBody>
      </p:sp>
    </p:spTree>
    <p:extLst>
      <p:ext uri="{BB962C8B-B14F-4D97-AF65-F5344CB8AC3E}">
        <p14:creationId xmlns:p14="http://schemas.microsoft.com/office/powerpoint/2010/main" val="3526233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74E83-3069-4F03-A290-7ED945256581}"/>
              </a:ext>
            </a:extLst>
          </p:cNvPr>
          <p:cNvSpPr>
            <a:spLocks noGrp="1"/>
          </p:cNvSpPr>
          <p:nvPr>
            <p:ph type="title"/>
          </p:nvPr>
        </p:nvSpPr>
        <p:spPr/>
        <p:txBody>
          <a:bodyPr/>
          <a:lstStyle/>
          <a:p>
            <a:pPr algn="ctr"/>
            <a:r>
              <a:rPr lang="en-US" dirty="0"/>
              <a:t>Department Structure</a:t>
            </a:r>
          </a:p>
        </p:txBody>
      </p:sp>
      <p:sp>
        <p:nvSpPr>
          <p:cNvPr id="3" name="Content Placeholder 2">
            <a:extLst>
              <a:ext uri="{FF2B5EF4-FFF2-40B4-BE49-F238E27FC236}">
                <a16:creationId xmlns:a16="http://schemas.microsoft.com/office/drawing/2014/main" id="{0178AB89-ECBF-4A42-A122-BC6004335D17}"/>
              </a:ext>
            </a:extLst>
          </p:cNvPr>
          <p:cNvSpPr>
            <a:spLocks noGrp="1"/>
          </p:cNvSpPr>
          <p:nvPr>
            <p:ph idx="1"/>
          </p:nvPr>
        </p:nvSpPr>
        <p:spPr/>
        <p:txBody>
          <a:bodyPr/>
          <a:lstStyle/>
          <a:p>
            <a:pPr marL="0" indent="0" algn="ctr">
              <a:buNone/>
            </a:pPr>
            <a:r>
              <a:rPr lang="en-US" dirty="0"/>
              <a:t>Divisions and Offices</a:t>
            </a:r>
          </a:p>
        </p:txBody>
      </p:sp>
      <p:graphicFrame>
        <p:nvGraphicFramePr>
          <p:cNvPr id="4" name="Table 4">
            <a:extLst>
              <a:ext uri="{FF2B5EF4-FFF2-40B4-BE49-F238E27FC236}">
                <a16:creationId xmlns:a16="http://schemas.microsoft.com/office/drawing/2014/main" id="{EB408ED1-6A6D-4B5A-B71A-5AD79968DBE9}"/>
              </a:ext>
            </a:extLst>
          </p:cNvPr>
          <p:cNvGraphicFramePr>
            <a:graphicFrameLocks noGrp="1"/>
          </p:cNvGraphicFramePr>
          <p:nvPr>
            <p:extLst>
              <p:ext uri="{D42A27DB-BD31-4B8C-83A1-F6EECF244321}">
                <p14:modId xmlns:p14="http://schemas.microsoft.com/office/powerpoint/2010/main" val="3879280930"/>
              </p:ext>
            </p:extLst>
          </p:nvPr>
        </p:nvGraphicFramePr>
        <p:xfrm>
          <a:off x="615615" y="2304049"/>
          <a:ext cx="10960770" cy="3564307"/>
        </p:xfrm>
        <a:graphic>
          <a:graphicData uri="http://schemas.openxmlformats.org/drawingml/2006/table">
            <a:tbl>
              <a:tblPr firstRow="1" bandRow="1">
                <a:tableStyleId>{16D9F66E-5EB9-4882-86FB-DCBF35E3C3E4}</a:tableStyleId>
              </a:tblPr>
              <a:tblGrid>
                <a:gridCol w="5480385">
                  <a:extLst>
                    <a:ext uri="{9D8B030D-6E8A-4147-A177-3AD203B41FA5}">
                      <a16:colId xmlns:a16="http://schemas.microsoft.com/office/drawing/2014/main" val="3105714822"/>
                    </a:ext>
                  </a:extLst>
                </a:gridCol>
                <a:gridCol w="5480385">
                  <a:extLst>
                    <a:ext uri="{9D8B030D-6E8A-4147-A177-3AD203B41FA5}">
                      <a16:colId xmlns:a16="http://schemas.microsoft.com/office/drawing/2014/main" val="2476912945"/>
                    </a:ext>
                  </a:extLst>
                </a:gridCol>
              </a:tblGrid>
              <a:tr h="378993">
                <a:tc>
                  <a:txBody>
                    <a:bodyPr/>
                    <a:lstStyle/>
                    <a:p>
                      <a:r>
                        <a:rPr lang="en-US" sz="2000" b="0"/>
                        <a:t>Commissioner’s Office / Division of Administration</a:t>
                      </a:r>
                    </a:p>
                  </a:txBody>
                  <a:tcPr/>
                </a:tc>
                <a:tc>
                  <a:txBody>
                    <a:bodyPr/>
                    <a:lstStyle/>
                    <a:p>
                      <a:r>
                        <a:rPr lang="en-US" sz="2000" b="0"/>
                        <a:t>Division of Agricultural Environmental Services</a:t>
                      </a:r>
                    </a:p>
                  </a:txBody>
                  <a:tcPr/>
                </a:tc>
                <a:extLst>
                  <a:ext uri="{0D108BD9-81ED-4DB2-BD59-A6C34878D82A}">
                    <a16:rowId xmlns:a16="http://schemas.microsoft.com/office/drawing/2014/main" val="1889250576"/>
                  </a:ext>
                </a:extLst>
              </a:tr>
              <a:tr h="452581">
                <a:tc>
                  <a:txBody>
                    <a:bodyPr/>
                    <a:lstStyle/>
                    <a:p>
                      <a:r>
                        <a:rPr lang="en-US" sz="2000"/>
                        <a:t>Office of Agricultural Law Enforcement (AgLaw)</a:t>
                      </a:r>
                    </a:p>
                  </a:txBody>
                  <a:tcPr/>
                </a:tc>
                <a:tc>
                  <a:txBody>
                    <a:bodyPr/>
                    <a:lstStyle/>
                    <a:p>
                      <a:r>
                        <a:rPr lang="en-US" sz="2000"/>
                        <a:t>Division of Consumer Services</a:t>
                      </a:r>
                    </a:p>
                  </a:txBody>
                  <a:tcPr/>
                </a:tc>
                <a:extLst>
                  <a:ext uri="{0D108BD9-81ED-4DB2-BD59-A6C34878D82A}">
                    <a16:rowId xmlns:a16="http://schemas.microsoft.com/office/drawing/2014/main" val="4252896673"/>
                  </a:ext>
                </a:extLst>
              </a:tr>
              <a:tr h="452581">
                <a:tc>
                  <a:txBody>
                    <a:bodyPr/>
                    <a:lstStyle/>
                    <a:p>
                      <a:r>
                        <a:rPr lang="en-US" sz="2000"/>
                        <a:t>Office of Water Policy</a:t>
                      </a:r>
                    </a:p>
                  </a:txBody>
                  <a:tcPr/>
                </a:tc>
                <a:tc>
                  <a:txBody>
                    <a:bodyPr/>
                    <a:lstStyle/>
                    <a:p>
                      <a:r>
                        <a:rPr lang="en-US" sz="2000"/>
                        <a:t>Division of Fruit and Vegetables</a:t>
                      </a:r>
                    </a:p>
                  </a:txBody>
                  <a:tcPr/>
                </a:tc>
                <a:extLst>
                  <a:ext uri="{0D108BD9-81ED-4DB2-BD59-A6C34878D82A}">
                    <a16:rowId xmlns:a16="http://schemas.microsoft.com/office/drawing/2014/main" val="239350084"/>
                  </a:ext>
                </a:extLst>
              </a:tr>
              <a:tr h="452581">
                <a:tc>
                  <a:txBody>
                    <a:bodyPr/>
                    <a:lstStyle/>
                    <a:p>
                      <a:r>
                        <a:rPr lang="en-US" sz="2000"/>
                        <a:t>Division of Licensing</a:t>
                      </a:r>
                    </a:p>
                  </a:txBody>
                  <a:tcPr/>
                </a:tc>
                <a:tc>
                  <a:txBody>
                    <a:bodyPr/>
                    <a:lstStyle/>
                    <a:p>
                      <a:r>
                        <a:rPr lang="en-US" sz="2000"/>
                        <a:t>Division of Marketing</a:t>
                      </a:r>
                    </a:p>
                  </a:txBody>
                  <a:tcPr/>
                </a:tc>
                <a:extLst>
                  <a:ext uri="{0D108BD9-81ED-4DB2-BD59-A6C34878D82A}">
                    <a16:rowId xmlns:a16="http://schemas.microsoft.com/office/drawing/2014/main" val="3946692380"/>
                  </a:ext>
                </a:extLst>
              </a:tr>
              <a:tr h="452581">
                <a:tc>
                  <a:txBody>
                    <a:bodyPr/>
                    <a:lstStyle/>
                    <a:p>
                      <a:r>
                        <a:rPr lang="en-US" sz="2000"/>
                        <a:t>Office of Energy</a:t>
                      </a:r>
                    </a:p>
                  </a:txBody>
                  <a:tcPr/>
                </a:tc>
                <a:tc>
                  <a:txBody>
                    <a:bodyPr/>
                    <a:lstStyle/>
                    <a:p>
                      <a:r>
                        <a:rPr lang="en-US" sz="2000"/>
                        <a:t>Division of Aquaculture</a:t>
                      </a:r>
                    </a:p>
                  </a:txBody>
                  <a:tcPr/>
                </a:tc>
                <a:extLst>
                  <a:ext uri="{0D108BD9-81ED-4DB2-BD59-A6C34878D82A}">
                    <a16:rowId xmlns:a16="http://schemas.microsoft.com/office/drawing/2014/main" val="419786128"/>
                  </a:ext>
                </a:extLst>
              </a:tr>
              <a:tr h="452581">
                <a:tc>
                  <a:txBody>
                    <a:bodyPr/>
                    <a:lstStyle/>
                    <a:p>
                      <a:r>
                        <a:rPr lang="en-US" sz="2000"/>
                        <a:t>Division of the Florida Forest Service</a:t>
                      </a:r>
                    </a:p>
                  </a:txBody>
                  <a:tcPr/>
                </a:tc>
                <a:tc>
                  <a:txBody>
                    <a:bodyPr/>
                    <a:lstStyle/>
                    <a:p>
                      <a:r>
                        <a:rPr lang="en-US" sz="2000"/>
                        <a:t>Division of Animal Industry</a:t>
                      </a:r>
                    </a:p>
                  </a:txBody>
                  <a:tcPr/>
                </a:tc>
                <a:extLst>
                  <a:ext uri="{0D108BD9-81ED-4DB2-BD59-A6C34878D82A}">
                    <a16:rowId xmlns:a16="http://schemas.microsoft.com/office/drawing/2014/main" val="898470371"/>
                  </a:ext>
                </a:extLst>
              </a:tr>
              <a:tr h="452581">
                <a:tc>
                  <a:txBody>
                    <a:bodyPr/>
                    <a:lstStyle/>
                    <a:p>
                      <a:r>
                        <a:rPr lang="en-US" sz="2000"/>
                        <a:t>Office of Ag Technology Services (OATS)</a:t>
                      </a:r>
                    </a:p>
                  </a:txBody>
                  <a:tcPr/>
                </a:tc>
                <a:tc>
                  <a:txBody>
                    <a:bodyPr/>
                    <a:lstStyle/>
                    <a:p>
                      <a:r>
                        <a:rPr lang="en-US" sz="2000"/>
                        <a:t>Division of Plant Industry</a:t>
                      </a:r>
                    </a:p>
                  </a:txBody>
                  <a:tcPr/>
                </a:tc>
                <a:extLst>
                  <a:ext uri="{0D108BD9-81ED-4DB2-BD59-A6C34878D82A}">
                    <a16:rowId xmlns:a16="http://schemas.microsoft.com/office/drawing/2014/main" val="1589206882"/>
                  </a:ext>
                </a:extLst>
              </a:tr>
              <a:tr h="452581">
                <a:tc>
                  <a:txBody>
                    <a:bodyPr/>
                    <a:lstStyle/>
                    <a:p>
                      <a:r>
                        <a:rPr lang="en-US" sz="2000"/>
                        <a:t>Division of Food Safety</a:t>
                      </a:r>
                    </a:p>
                  </a:txBody>
                  <a:tcPr/>
                </a:tc>
                <a:tc>
                  <a:txBody>
                    <a:bodyPr/>
                    <a:lstStyle/>
                    <a:p>
                      <a:r>
                        <a:rPr lang="en-US" sz="2000"/>
                        <a:t>Division of Food, Nutrition, and Wellness</a:t>
                      </a:r>
                    </a:p>
                  </a:txBody>
                  <a:tcPr/>
                </a:tc>
                <a:extLst>
                  <a:ext uri="{0D108BD9-81ED-4DB2-BD59-A6C34878D82A}">
                    <a16:rowId xmlns:a16="http://schemas.microsoft.com/office/drawing/2014/main" val="3716341109"/>
                  </a:ext>
                </a:extLst>
              </a:tr>
            </a:tbl>
          </a:graphicData>
        </a:graphic>
      </p:graphicFrame>
    </p:spTree>
    <p:extLst>
      <p:ext uri="{BB962C8B-B14F-4D97-AF65-F5344CB8AC3E}">
        <p14:creationId xmlns:p14="http://schemas.microsoft.com/office/powerpoint/2010/main" val="2986931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6E543-7AE9-44DF-9616-E6AE5995D965}"/>
              </a:ext>
            </a:extLst>
          </p:cNvPr>
          <p:cNvSpPr>
            <a:spLocks noGrp="1"/>
          </p:cNvSpPr>
          <p:nvPr>
            <p:ph type="title"/>
          </p:nvPr>
        </p:nvSpPr>
        <p:spPr/>
        <p:txBody>
          <a:bodyPr/>
          <a:lstStyle/>
          <a:p>
            <a:pPr algn="ctr"/>
            <a:r>
              <a:rPr lang="en-US"/>
              <a:t>Department Structure – AIMS</a:t>
            </a:r>
          </a:p>
        </p:txBody>
      </p:sp>
      <p:sp>
        <p:nvSpPr>
          <p:cNvPr id="3" name="Content Placeholder 2">
            <a:extLst>
              <a:ext uri="{FF2B5EF4-FFF2-40B4-BE49-F238E27FC236}">
                <a16:creationId xmlns:a16="http://schemas.microsoft.com/office/drawing/2014/main" id="{48FD9F92-8CE2-4097-90EF-232D7229A650}"/>
              </a:ext>
            </a:extLst>
          </p:cNvPr>
          <p:cNvSpPr>
            <a:spLocks noGrp="1"/>
          </p:cNvSpPr>
          <p:nvPr>
            <p:ph idx="1"/>
          </p:nvPr>
        </p:nvSpPr>
        <p:spPr/>
        <p:txBody>
          <a:bodyPr>
            <a:normAutofit/>
          </a:bodyPr>
          <a:lstStyle/>
          <a:p>
            <a:r>
              <a:rPr lang="en-US" dirty="0"/>
              <a:t>AIMS is to FDACS what MFMP is to everyone else (and more)</a:t>
            </a:r>
          </a:p>
          <a:p>
            <a:pPr lvl="1"/>
            <a:r>
              <a:rPr lang="en-US" dirty="0"/>
              <a:t>Contract routing/approval workflow</a:t>
            </a:r>
          </a:p>
          <a:p>
            <a:pPr lvl="1"/>
            <a:r>
              <a:rPr lang="en-US" dirty="0"/>
              <a:t>Handles multi-year contracts and encumbrances</a:t>
            </a:r>
          </a:p>
          <a:p>
            <a:pPr lvl="1"/>
            <a:r>
              <a:rPr lang="en-US" dirty="0"/>
              <a:t>Disbursements processing for both encumbered and unencumbered disbursements</a:t>
            </a:r>
          </a:p>
          <a:p>
            <a:pPr lvl="1"/>
            <a:r>
              <a:rPr lang="en-US" dirty="0"/>
              <a:t>Document repository for all supporting documentation</a:t>
            </a:r>
          </a:p>
          <a:p>
            <a:pPr lvl="1"/>
            <a:r>
              <a:rPr lang="en-US" dirty="0"/>
              <a:t>Batch uploads to FLAIR daily</a:t>
            </a:r>
          </a:p>
          <a:p>
            <a:endParaRPr lang="en-US" dirty="0"/>
          </a:p>
        </p:txBody>
      </p:sp>
    </p:spTree>
    <p:extLst>
      <p:ext uri="{BB962C8B-B14F-4D97-AF65-F5344CB8AC3E}">
        <p14:creationId xmlns:p14="http://schemas.microsoft.com/office/powerpoint/2010/main" val="2651151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04209-F09F-4903-A2A8-4E6E6D713B5C}"/>
              </a:ext>
            </a:extLst>
          </p:cNvPr>
          <p:cNvSpPr>
            <a:spLocks noGrp="1"/>
          </p:cNvSpPr>
          <p:nvPr>
            <p:ph type="title"/>
          </p:nvPr>
        </p:nvSpPr>
        <p:spPr>
          <a:xfrm>
            <a:off x="838199" y="358091"/>
            <a:ext cx="10515600" cy="1325563"/>
          </a:xfrm>
        </p:spPr>
        <p:txBody>
          <a:bodyPr/>
          <a:lstStyle/>
          <a:p>
            <a:pPr algn="ctr"/>
            <a:r>
              <a:rPr lang="en-US"/>
              <a:t>Department Structure – REV</a:t>
            </a:r>
          </a:p>
        </p:txBody>
      </p:sp>
      <p:sp>
        <p:nvSpPr>
          <p:cNvPr id="3" name="Content Placeholder 2">
            <a:extLst>
              <a:ext uri="{FF2B5EF4-FFF2-40B4-BE49-F238E27FC236}">
                <a16:creationId xmlns:a16="http://schemas.microsoft.com/office/drawing/2014/main" id="{5B34C613-E301-4BBB-A874-0125210CF05D}"/>
              </a:ext>
            </a:extLst>
          </p:cNvPr>
          <p:cNvSpPr>
            <a:spLocks noGrp="1"/>
          </p:cNvSpPr>
          <p:nvPr>
            <p:ph idx="1"/>
          </p:nvPr>
        </p:nvSpPr>
        <p:spPr>
          <a:xfrm>
            <a:off x="689810" y="1467853"/>
            <a:ext cx="10812379" cy="4685047"/>
          </a:xfrm>
        </p:spPr>
        <p:txBody>
          <a:bodyPr>
            <a:normAutofit/>
          </a:bodyPr>
          <a:lstStyle/>
          <a:p>
            <a:endParaRPr lang="en-US" dirty="0"/>
          </a:p>
          <a:p>
            <a:pPr marL="0" indent="0">
              <a:buNone/>
            </a:pPr>
            <a:endParaRPr lang="en-US" dirty="0"/>
          </a:p>
        </p:txBody>
      </p:sp>
      <p:sp>
        <p:nvSpPr>
          <p:cNvPr id="7" name="Content Placeholder 2">
            <a:extLst>
              <a:ext uri="{FF2B5EF4-FFF2-40B4-BE49-F238E27FC236}">
                <a16:creationId xmlns:a16="http://schemas.microsoft.com/office/drawing/2014/main" id="{8874F10B-DC0C-4564-9754-884788506491}"/>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accent4"/>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accent2"/>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REV is the FDACS revenue processing system</a:t>
            </a:r>
          </a:p>
          <a:p>
            <a:pPr lvl="1"/>
            <a:r>
              <a:rPr lang="en-US" dirty="0"/>
              <a:t>Processes revenue and creates reports for division use</a:t>
            </a:r>
          </a:p>
          <a:p>
            <a:pPr lvl="1"/>
            <a:r>
              <a:rPr lang="en-US" dirty="0"/>
              <a:t>Ability to track payments</a:t>
            </a:r>
          </a:p>
          <a:p>
            <a:pPr lvl="1"/>
            <a:r>
              <a:rPr lang="en-US" dirty="0"/>
              <a:t>Creates receivables in FLAIR </a:t>
            </a:r>
          </a:p>
          <a:p>
            <a:pPr lvl="1"/>
            <a:r>
              <a:rPr lang="en-US" dirty="0"/>
              <a:t>Processes and tracks refunds</a:t>
            </a:r>
          </a:p>
          <a:p>
            <a:pPr lvl="1"/>
            <a:r>
              <a:rPr lang="en-US" dirty="0"/>
              <a:t>Batch uploads to FLAIR daily</a:t>
            </a:r>
          </a:p>
          <a:p>
            <a:endParaRPr lang="en-US" dirty="0"/>
          </a:p>
          <a:p>
            <a:endParaRPr lang="en-US" dirty="0"/>
          </a:p>
        </p:txBody>
      </p:sp>
    </p:spTree>
    <p:extLst>
      <p:ext uri="{BB962C8B-B14F-4D97-AF65-F5344CB8AC3E}">
        <p14:creationId xmlns:p14="http://schemas.microsoft.com/office/powerpoint/2010/main" val="2375552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Text">
            <a:extLst>
              <a:ext uri="{FF2B5EF4-FFF2-40B4-BE49-F238E27FC236}">
                <a16:creationId xmlns:a16="http://schemas.microsoft.com/office/drawing/2014/main" id="{4722E4AD-1D85-1A79-C992-0E1D14800F0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6212" y="-1402002"/>
            <a:ext cx="12407727" cy="8260002"/>
          </a:xfrm>
          <a:prstGeom prst="rect">
            <a:avLst/>
          </a:prstGeom>
        </p:spPr>
      </p:pic>
      <p:sp>
        <p:nvSpPr>
          <p:cNvPr id="7" name="Content Placeholder 2">
            <a:extLst>
              <a:ext uri="{FF2B5EF4-FFF2-40B4-BE49-F238E27FC236}">
                <a16:creationId xmlns:a16="http://schemas.microsoft.com/office/drawing/2014/main" id="{8874F10B-DC0C-4564-9754-884788506491}"/>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accent4"/>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accent2"/>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cxnSp>
        <p:nvCxnSpPr>
          <p:cNvPr id="14" name="Straight Connector 13">
            <a:extLst>
              <a:ext uri="{FF2B5EF4-FFF2-40B4-BE49-F238E27FC236}">
                <a16:creationId xmlns:a16="http://schemas.microsoft.com/office/drawing/2014/main" id="{A061DF4A-482B-B28B-ED6F-F78B626EDEE9}"/>
              </a:ext>
            </a:extLst>
          </p:cNvPr>
          <p:cNvCxnSpPr/>
          <p:nvPr/>
        </p:nvCxnSpPr>
        <p:spPr>
          <a:xfrm>
            <a:off x="3027122" y="4910203"/>
            <a:ext cx="6137753" cy="0"/>
          </a:xfrm>
          <a:prstGeom prst="line">
            <a:avLst/>
          </a:prstGeom>
          <a:ln w="76200">
            <a:solidFill>
              <a:schemeClr val="bg1"/>
            </a:solidFill>
          </a:ln>
        </p:spPr>
        <p:style>
          <a:lnRef idx="3">
            <a:schemeClr val="dk1"/>
          </a:lnRef>
          <a:fillRef idx="0">
            <a:schemeClr val="dk1"/>
          </a:fillRef>
          <a:effectRef idx="2">
            <a:schemeClr val="dk1"/>
          </a:effectRef>
          <a:fontRef idx="minor">
            <a:schemeClr val="tx1"/>
          </a:fontRef>
        </p:style>
      </p:cxnSp>
      <p:sp>
        <p:nvSpPr>
          <p:cNvPr id="15" name="Rectangle 14">
            <a:extLst>
              <a:ext uri="{FF2B5EF4-FFF2-40B4-BE49-F238E27FC236}">
                <a16:creationId xmlns:a16="http://schemas.microsoft.com/office/drawing/2014/main" id="{2A40E8FB-C395-E0CE-1978-DA5FE5083B9B}"/>
              </a:ext>
            </a:extLst>
          </p:cNvPr>
          <p:cNvSpPr/>
          <p:nvPr/>
        </p:nvSpPr>
        <p:spPr>
          <a:xfrm>
            <a:off x="3539989" y="5353724"/>
            <a:ext cx="5725000" cy="1862048"/>
          </a:xfrm>
          <a:prstGeom prst="rect">
            <a:avLst/>
          </a:prstGeom>
          <a:noFill/>
        </p:spPr>
        <p:txBody>
          <a:bodyPr wrap="square" lIns="91440" tIns="45720" rIns="91440" bIns="45720">
            <a:spAutoFit/>
          </a:bodyPr>
          <a:lstStyle/>
          <a:p>
            <a:pPr algn="ctr"/>
            <a:r>
              <a:rPr lang="en-US" sz="11500" b="0" cap="none" spc="0" dirty="0">
                <a:ln w="0"/>
                <a:solidFill>
                  <a:schemeClr val="bg1"/>
                </a:solidFill>
                <a:effectLst>
                  <a:outerShdw blurRad="38100" dist="19050" dir="2700000" algn="tl" rotWithShape="0">
                    <a:schemeClr val="dk1">
                      <a:alpha val="40000"/>
                    </a:schemeClr>
                  </a:outerShdw>
                </a:effectLst>
                <a:latin typeface="Dreaming Outloud Pro" panose="020B0604020202020204" pitchFamily="66" charset="0"/>
                <a:cs typeface="Dreaming Outloud Pro" panose="020B0604020202020204" pitchFamily="66" charset="0"/>
              </a:rPr>
              <a:t>FLORIDA</a:t>
            </a:r>
          </a:p>
        </p:txBody>
      </p:sp>
      <p:sp>
        <p:nvSpPr>
          <p:cNvPr id="17" name="Content Placeholder 16">
            <a:extLst>
              <a:ext uri="{FF2B5EF4-FFF2-40B4-BE49-F238E27FC236}">
                <a16:creationId xmlns:a16="http://schemas.microsoft.com/office/drawing/2014/main" id="{C16F3F1B-FBFD-C420-E01A-39090D2E7BDD}"/>
              </a:ext>
            </a:extLst>
          </p:cNvPr>
          <p:cNvSpPr>
            <a:spLocks noGrp="1"/>
          </p:cNvSpPr>
          <p:nvPr>
            <p:ph idx="1"/>
          </p:nvPr>
        </p:nvSpPr>
        <p:spPr>
          <a:xfrm rot="18980846">
            <a:off x="201200" y="784433"/>
            <a:ext cx="2427701" cy="1366838"/>
          </a:xfrm>
        </p:spPr>
        <p:txBody>
          <a:bodyPr/>
          <a:lstStyle/>
          <a:p>
            <a:pPr marL="0" indent="0">
              <a:buNone/>
            </a:pPr>
            <a:r>
              <a:rPr lang="en-US" sz="8800" dirty="0">
                <a:solidFill>
                  <a:schemeClr val="bg1"/>
                </a:solidFill>
              </a:rPr>
              <a:t>CCN</a:t>
            </a:r>
          </a:p>
          <a:p>
            <a:endParaRPr lang="en-US" dirty="0"/>
          </a:p>
        </p:txBody>
      </p:sp>
      <p:sp>
        <p:nvSpPr>
          <p:cNvPr id="18" name="Content Placeholder 16">
            <a:extLst>
              <a:ext uri="{FF2B5EF4-FFF2-40B4-BE49-F238E27FC236}">
                <a16:creationId xmlns:a16="http://schemas.microsoft.com/office/drawing/2014/main" id="{E4A8E82A-172D-17D8-B365-8555726ECEC7}"/>
              </a:ext>
            </a:extLst>
          </p:cNvPr>
          <p:cNvSpPr txBox="1">
            <a:spLocks/>
          </p:cNvSpPr>
          <p:nvPr/>
        </p:nvSpPr>
        <p:spPr>
          <a:xfrm>
            <a:off x="10172178" y="4332287"/>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accent4"/>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accent2"/>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bg1"/>
                </a:solidFill>
              </a:rPr>
              <a:t>13 core</a:t>
            </a:r>
          </a:p>
          <a:p>
            <a:r>
              <a:rPr lang="en-US">
                <a:solidFill>
                  <a:schemeClr val="bg1"/>
                </a:solidFill>
              </a:rPr>
              <a:t>8 Aug</a:t>
            </a:r>
          </a:p>
          <a:p>
            <a:r>
              <a:rPr lang="en-US">
                <a:solidFill>
                  <a:schemeClr val="bg1"/>
                </a:solidFill>
              </a:rPr>
              <a:t>3 OPS</a:t>
            </a:r>
          </a:p>
          <a:p>
            <a:r>
              <a:rPr lang="en-US">
                <a:solidFill>
                  <a:schemeClr val="bg1"/>
                </a:solidFill>
              </a:rPr>
              <a:t>Shelf SMEs</a:t>
            </a:r>
          </a:p>
          <a:p>
            <a:pPr marL="457200" lvl="1" indent="0">
              <a:buFont typeface="Arial" panose="020B0604020202020204" pitchFamily="34" charset="0"/>
              <a:buNone/>
            </a:pPr>
            <a:r>
              <a:rPr lang="en-US">
                <a:solidFill>
                  <a:schemeClr val="bg1"/>
                </a:solidFill>
              </a:rPr>
              <a:t>Inclu 30 div</a:t>
            </a:r>
          </a:p>
          <a:p>
            <a:endParaRPr lang="en-US" dirty="0"/>
          </a:p>
        </p:txBody>
      </p:sp>
    </p:spTree>
    <p:extLst>
      <p:ext uri="{BB962C8B-B14F-4D97-AF65-F5344CB8AC3E}">
        <p14:creationId xmlns:p14="http://schemas.microsoft.com/office/powerpoint/2010/main" val="3274887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79B4A-3145-4743-8E36-3859360CD626}"/>
              </a:ext>
            </a:extLst>
          </p:cNvPr>
          <p:cNvSpPr>
            <a:spLocks noGrp="1"/>
          </p:cNvSpPr>
          <p:nvPr>
            <p:ph type="title"/>
          </p:nvPr>
        </p:nvSpPr>
        <p:spPr/>
        <p:txBody>
          <a:bodyPr/>
          <a:lstStyle/>
          <a:p>
            <a:r>
              <a:rPr lang="en-US" dirty="0"/>
              <a:t>Change Champion Network Approach</a:t>
            </a:r>
          </a:p>
        </p:txBody>
      </p:sp>
      <p:sp>
        <p:nvSpPr>
          <p:cNvPr id="3" name="Content Placeholder 2">
            <a:extLst>
              <a:ext uri="{FF2B5EF4-FFF2-40B4-BE49-F238E27FC236}">
                <a16:creationId xmlns:a16="http://schemas.microsoft.com/office/drawing/2014/main" id="{CBAC5554-266A-423C-8F5B-364757A166FE}"/>
              </a:ext>
            </a:extLst>
          </p:cNvPr>
          <p:cNvSpPr>
            <a:spLocks noGrp="1"/>
          </p:cNvSpPr>
          <p:nvPr>
            <p:ph idx="1"/>
          </p:nvPr>
        </p:nvSpPr>
        <p:spPr/>
        <p:txBody>
          <a:bodyPr>
            <a:normAutofit/>
          </a:bodyPr>
          <a:lstStyle/>
          <a:p>
            <a:r>
              <a:rPr lang="en-US" dirty="0"/>
              <a:t>Flat Org Chart</a:t>
            </a:r>
          </a:p>
          <a:p>
            <a:r>
              <a:rPr lang="en-US" dirty="0"/>
              <a:t>Book Club </a:t>
            </a:r>
          </a:p>
          <a:p>
            <a:r>
              <a:rPr lang="en-US" dirty="0"/>
              <a:t>Advisory Council-like</a:t>
            </a:r>
          </a:p>
          <a:p>
            <a:r>
              <a:rPr lang="en-US" dirty="0"/>
              <a:t>Knowledge rebuilding (separations and hiring)</a:t>
            </a:r>
          </a:p>
          <a:p>
            <a:endParaRPr lang="en-US" dirty="0"/>
          </a:p>
        </p:txBody>
      </p:sp>
      <p:pic>
        <p:nvPicPr>
          <p:cNvPr id="8" name="Picture 7" descr="A picture containing set, several">
            <a:extLst>
              <a:ext uri="{FF2B5EF4-FFF2-40B4-BE49-F238E27FC236}">
                <a16:creationId xmlns:a16="http://schemas.microsoft.com/office/drawing/2014/main" id="{81F10879-8FFD-B7A1-806F-06867DB7734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3728972"/>
            <a:ext cx="12192000" cy="2381250"/>
          </a:xfrm>
          <a:prstGeom prst="rect">
            <a:avLst/>
          </a:prstGeom>
        </p:spPr>
      </p:pic>
    </p:spTree>
    <p:extLst>
      <p:ext uri="{BB962C8B-B14F-4D97-AF65-F5344CB8AC3E}">
        <p14:creationId xmlns:p14="http://schemas.microsoft.com/office/powerpoint/2010/main" val="2897110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32BB71-D1D6-441C-AE24-CB8D04041A80}"/>
              </a:ext>
            </a:extLst>
          </p:cNvPr>
          <p:cNvSpPr>
            <a:spLocks noGrp="1"/>
          </p:cNvSpPr>
          <p:nvPr>
            <p:ph idx="1"/>
          </p:nvPr>
        </p:nvSpPr>
        <p:spPr/>
        <p:txBody>
          <a:bodyPr>
            <a:normAutofit/>
          </a:bodyPr>
          <a:lstStyle/>
          <a:p>
            <a:r>
              <a:rPr lang="en-US" dirty="0"/>
              <a:t>No new wheels</a:t>
            </a:r>
          </a:p>
          <a:p>
            <a:r>
              <a:rPr lang="en-US" dirty="0"/>
              <a:t>PALM tools</a:t>
            </a:r>
          </a:p>
          <a:p>
            <a:r>
              <a:rPr lang="en-US" dirty="0"/>
              <a:t>Email updates</a:t>
            </a:r>
          </a:p>
          <a:p>
            <a:r>
              <a:rPr lang="en-US" dirty="0"/>
              <a:t>Scheduled meetings</a:t>
            </a:r>
          </a:p>
          <a:p>
            <a:r>
              <a:rPr lang="en-US" dirty="0"/>
              <a:t>Honesty &amp; Transparency</a:t>
            </a:r>
          </a:p>
          <a:p>
            <a:r>
              <a:rPr lang="en-US" dirty="0"/>
              <a:t>Every discussion on current processes or issues comes with a</a:t>
            </a:r>
          </a:p>
          <a:p>
            <a:pPr marL="0" indent="0">
              <a:buNone/>
            </a:pPr>
            <a:r>
              <a:rPr lang="en-US" dirty="0"/>
              <a:t>   </a:t>
            </a:r>
            <a:r>
              <a:rPr lang="en-US" i="1" dirty="0"/>
              <a:t>#WhatAboutPALM</a:t>
            </a:r>
            <a:r>
              <a:rPr lang="en-US" dirty="0"/>
              <a:t> to think forward about every process and issue</a:t>
            </a:r>
          </a:p>
        </p:txBody>
      </p:sp>
      <p:sp>
        <p:nvSpPr>
          <p:cNvPr id="2" name="Title 1">
            <a:extLst>
              <a:ext uri="{FF2B5EF4-FFF2-40B4-BE49-F238E27FC236}">
                <a16:creationId xmlns:a16="http://schemas.microsoft.com/office/drawing/2014/main" id="{4B9484D6-2E77-44C0-88A1-BFDB647E1864}"/>
              </a:ext>
            </a:extLst>
          </p:cNvPr>
          <p:cNvSpPr>
            <a:spLocks noGrp="1"/>
          </p:cNvSpPr>
          <p:nvPr>
            <p:ph type="title"/>
          </p:nvPr>
        </p:nvSpPr>
        <p:spPr/>
        <p:txBody>
          <a:bodyPr/>
          <a:lstStyle/>
          <a:p>
            <a:r>
              <a:rPr lang="en-US" dirty="0"/>
              <a:t>Communications Approach</a:t>
            </a:r>
          </a:p>
        </p:txBody>
      </p:sp>
    </p:spTree>
    <p:extLst>
      <p:ext uri="{BB962C8B-B14F-4D97-AF65-F5344CB8AC3E}">
        <p14:creationId xmlns:p14="http://schemas.microsoft.com/office/powerpoint/2010/main" val="4284235517"/>
      </p:ext>
    </p:extLst>
  </p:cSld>
  <p:clrMapOvr>
    <a:masterClrMapping/>
  </p:clrMapOvr>
</p:sld>
</file>

<file path=ppt/theme/theme1.xml><?xml version="1.0" encoding="utf-8"?>
<a:theme xmlns:a="http://schemas.openxmlformats.org/drawingml/2006/main" name="Office Theme">
  <a:themeElements>
    <a:clrScheme name="FDACS Admin PPT">
      <a:dk1>
        <a:sysClr val="windowText" lastClr="000000"/>
      </a:dk1>
      <a:lt1>
        <a:sysClr val="window" lastClr="FFFFFF"/>
      </a:lt1>
      <a:dk2>
        <a:srgbClr val="44546A"/>
      </a:dk2>
      <a:lt2>
        <a:srgbClr val="E7E6E6"/>
      </a:lt2>
      <a:accent1>
        <a:srgbClr val="4472C4"/>
      </a:accent1>
      <a:accent2>
        <a:srgbClr val="70AD47"/>
      </a:accent2>
      <a:accent3>
        <a:srgbClr val="375623"/>
      </a:accent3>
      <a:accent4>
        <a:srgbClr val="034A90"/>
      </a:accent4>
      <a:accent5>
        <a:srgbClr val="5B9BD5"/>
      </a:accent5>
      <a:accent6>
        <a:srgbClr val="A8D08D"/>
      </a:accent6>
      <a:hlink>
        <a:srgbClr val="0563C1"/>
      </a:hlink>
      <a:folHlink>
        <a:srgbClr val="4A27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DACS_PAWS - NOV22 - v1.potx" id="{E1626910-AEE8-44C8-A5A7-9B11A3EF0307}" vid="{60BB290F-406D-4E41-8B83-B0467DFCC2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EC9AD9161DE4641968B8426AA290760" ma:contentTypeVersion="9" ma:contentTypeDescription="Create a new document." ma:contentTypeScope="" ma:versionID="0bcf4aa81cdadf95b450281bac66e020">
  <xsd:schema xmlns:xsd="http://www.w3.org/2001/XMLSchema" xmlns:xs="http://www.w3.org/2001/XMLSchema" xmlns:p="http://schemas.microsoft.com/office/2006/metadata/properties" xmlns:ns2="84429517-9d75-45fa-ab00-fd996cfbcbd3" targetNamespace="http://schemas.microsoft.com/office/2006/metadata/properties" ma:root="true" ma:fieldsID="65d8f436156b99ee96a4f4e41d861166" ns2:_="">
    <xsd:import namespace="84429517-9d75-45fa-ab00-fd996cfbcbd3"/>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429517-9d75-45fa-ab00-fd996cfbcb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B74BE55-E3B3-438E-A990-2CE7EEF69B9E}"/>
</file>

<file path=customXml/itemProps2.xml><?xml version="1.0" encoding="utf-8"?>
<ds:datastoreItem xmlns:ds="http://schemas.openxmlformats.org/officeDocument/2006/customXml" ds:itemID="{7224386D-8B99-40C9-99FD-9FD3219C1A48}"/>
</file>

<file path=customXml/itemProps3.xml><?xml version="1.0" encoding="utf-8"?>
<ds:datastoreItem xmlns:ds="http://schemas.openxmlformats.org/officeDocument/2006/customXml" ds:itemID="{343E2802-CA2D-4E24-A0A0-22C5B21F8A18}"/>
</file>

<file path=docProps/app.xml><?xml version="1.0" encoding="utf-8"?>
<Properties xmlns="http://schemas.openxmlformats.org/officeDocument/2006/extended-properties" xmlns:vt="http://schemas.openxmlformats.org/officeDocument/2006/docPropsVTypes">
  <Template>FDACS_PAWS - NOV22 - v1</Template>
  <TotalTime>1686</TotalTime>
  <Words>1151</Words>
  <Application>Microsoft Office PowerPoint</Application>
  <PresentationFormat>Widescreen</PresentationFormat>
  <Paragraphs>108</Paragraphs>
  <Slides>12</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Arial Rounded MT Bold</vt:lpstr>
      <vt:lpstr>Calibri</vt:lpstr>
      <vt:lpstr>Calibri Light</vt:lpstr>
      <vt:lpstr>Dreaming Outloud Pro</vt:lpstr>
      <vt:lpstr>Office Theme</vt:lpstr>
      <vt:lpstr>FDACS Wilton Simpson, Commissioner</vt:lpstr>
      <vt:lpstr>Agenda</vt:lpstr>
      <vt:lpstr>Department Structure</vt:lpstr>
      <vt:lpstr>Department Structure</vt:lpstr>
      <vt:lpstr>Department Structure – AIMS</vt:lpstr>
      <vt:lpstr>Department Structure – REV</vt:lpstr>
      <vt:lpstr>PowerPoint Presentation</vt:lpstr>
      <vt:lpstr>Change Champion Network Approach</vt:lpstr>
      <vt:lpstr>Communications Approach</vt:lpstr>
      <vt:lpstr>Technology Approach</vt:lpstr>
      <vt:lpstr>How to Lose Sleep?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FDACS - PAWS</dc:title>
  <dc:creator>Lewandowski, Jim</dc:creator>
  <cp:lastModifiedBy>Lewandowski, Jim</cp:lastModifiedBy>
  <cp:revision>3</cp:revision>
  <dcterms:created xsi:type="dcterms:W3CDTF">2022-10-21T17:13:49Z</dcterms:created>
  <dcterms:modified xsi:type="dcterms:W3CDTF">2023-10-23T16:51:19Z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0x010100CEC9AD9161DE4641968B8426AA290760</vt:lpwstr>
  </property>
</Properties>
</file>