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756" r:id="rId5"/>
  </p:sldMasterIdLst>
  <p:notesMasterIdLst>
    <p:notesMasterId r:id="rId6"/>
  </p:notesMasterIdLst>
  <p:sldIdLst>
    <p:sldId id="359" r:id="rId7"/>
    <p:sldId id="261" r:id="rId8"/>
    <p:sldId id="418" r:id="rId9"/>
    <p:sldId id="260" r:id="rId10"/>
    <p:sldId id="419" r:id="rId11"/>
    <p:sldId id="259" r:id="rId12"/>
    <p:sldId id="421" r:id="rId13"/>
    <p:sldId id="262" r:id="rId14"/>
    <p:sldId id="417" r:id="rId15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0" name="Hermeling, Renee" initials="HR" lastIdx="0" clrIdx="1"/>
  <p:cmAuthor id="1" name="Holland, Kim" initials="HK" lastIdx="0" clrIdx="2"/>
  <p:cmAuthor id="2" name="Selvidge, Adam" initials="SA" lastIdx="0" clrIdx="3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57E0C3-71D1-FA12-3EEA-2977D6326BF8}" v="1" dt="2024-09-16T14:28:07.404"/>
    <p1510:client id="{CA025CEE-612A-2521-2820-5573303502E0}" v="41" dt="2024-09-16T16:48:00.143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74390" autoAdjust="0"/>
  </p:normalViewPr>
  <p:slideViewPr>
    <p:cSldViewPr snapToGrid="0">
      <p:cViewPr varScale="1">
        <p:scale>
          <a:sx n="84" d="100"/>
          <a:sy n="8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slide" Target="slides/slide8.xml" /><Relationship Id="rId15" Type="http://schemas.openxmlformats.org/officeDocument/2006/relationships/slide" Target="slides/slide9.xml" /><Relationship Id="rId16" Type="http://schemas.openxmlformats.org/officeDocument/2006/relationships/tags" Target="tags/tag2.xml" /><Relationship Id="rId17" Type="http://schemas.openxmlformats.org/officeDocument/2006/relationships/presProps" Target="presProps.xml" /><Relationship Id="rId18" Type="http://schemas.openxmlformats.org/officeDocument/2006/relationships/viewProps" Target="viewProps.xml" /><Relationship Id="rId19" Type="http://schemas.microsoft.com/office/2016/11/relationships/changesInfo" Target="changesInfos/changesInfo1.xml" /><Relationship Id="rId2" Type="http://schemas.openxmlformats.org/officeDocument/2006/relationships/customXml" Target="../customXml/item2.xml" /><Relationship Id="rId20" Type="http://schemas.microsoft.com/office/2015/10/relationships/revisionInfo" Target="revisionInfo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vidge, Adam" userId="S::adam.selvidge@myfloridacfo.com::90a80583-ca86-413e-b227-a05b3f2c6638" providerId="AD" clId="Web-{1857E0C3-71D1-FA12-3EEA-2977D6326BF8}"/>
    <pc:docChg chg="modSld">
      <pc:chgData name="Selvidge, Adam" userId="S::adam.selvidge@myfloridacfo.com::90a80583-ca86-413e-b227-a05b3f2c6638" providerId="AD" clId="Web-{1857E0C3-71D1-FA12-3EEA-2977D6326BF8}" dt="2024-09-16T14:28:05.342" v="0" actId="20577"/>
      <pc:docMkLst>
        <pc:docMk/>
      </pc:docMkLst>
      <pc:sldChg chg="modSp modCm">
        <pc:chgData name="Selvidge, Adam" userId="S::adam.selvidge@myfloridacfo.com::90a80583-ca86-413e-b227-a05b3f2c6638" providerId="AD" clId="Web-{1857E0C3-71D1-FA12-3EEA-2977D6326BF8}" dt="2024-09-16T14:28:05.342" v="0" actId="20577"/>
        <pc:sldMkLst>
          <pc:docMk/>
          <pc:sldMk cId="1857535524" sldId="419"/>
        </pc:sldMkLst>
        <pc:spChg chg="mod">
          <ac:chgData name="Selvidge, Adam" userId="S::adam.selvidge@myfloridacfo.com::90a80583-ca86-413e-b227-a05b3f2c6638" providerId="AD" clId="Web-{1857E0C3-71D1-FA12-3EEA-2977D6326BF8}" dt="2024-09-16T14:28:05.342" v="0" actId="20577"/>
          <ac:spMkLst>
            <pc:docMk/>
            <pc:sldMk cId="1857535524" sldId="419"/>
            <ac:spMk id="3" creationId="{5286C902-F231-9CE2-BC10-9B8935E8153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elvidge, Adam" userId="S::adam.selvidge@myfloridacfo.com::90a80583-ca86-413e-b227-a05b3f2c6638" providerId="AD" clId="Web-{1857E0C3-71D1-FA12-3EEA-2977D6326BF8}" dt="2024-09-16T14:28:05.342" v="0" actId="20577"/>
              <pc2:cmMkLst xmlns:pc2="http://schemas.microsoft.com/office/powerpoint/2019/9/main/command">
                <pc:docMk/>
                <pc:sldMk cId="1857535524" sldId="419"/>
                <pc2:cmMk id="{2D36956E-4B0F-4CFA-9E29-9D38E22C4DFE}"/>
              </pc2:cmMkLst>
            </pc226:cmChg>
          </p:ext>
        </pc:extLst>
      </pc:sldChg>
    </pc:docChg>
  </pc:docChgLst>
  <pc:docChgLst>
    <pc:chgData name="Lieblick, Rachael" userId="348b01be-d19b-485f-bed9-4ed7fdc1bb27" providerId="ADAL" clId="{679C3204-7C50-4239-AD25-574601FFAF80}"/>
    <pc:docChg chg="custSel addSld delSld modSld sldOrd">
      <pc:chgData name="Lieblick, Rachael" userId="348b01be-d19b-485f-bed9-4ed7fdc1bb27" providerId="ADAL" clId="{679C3204-7C50-4239-AD25-574601FFAF80}" dt="2024-09-10T20:04:28.761" v="1124" actId="5793"/>
      <pc:docMkLst>
        <pc:docMk/>
      </pc:docMkLst>
      <pc:sldChg chg="addSp delSp modSp del mod delAnim delCm modCm chgLayout">
        <pc:chgData name="Lieblick, Rachael" userId="348b01be-d19b-485f-bed9-4ed7fdc1bb27" providerId="ADAL" clId="{679C3204-7C50-4239-AD25-574601FFAF80}" dt="2024-09-10T19:51:40.357" v="176" actId="2696"/>
        <pc:sldMkLst>
          <pc:docMk/>
          <pc:sldMk cId="4212315780" sldId="257"/>
        </pc:sldMkLst>
        <pc:spChg chg="del mod ord">
          <ac:chgData name="Lieblick, Rachael" userId="348b01be-d19b-485f-bed9-4ed7fdc1bb27" providerId="ADAL" clId="{679C3204-7C50-4239-AD25-574601FFAF80}" dt="2024-09-10T19:46:54.992" v="5" actId="21"/>
          <ac:spMkLst>
            <pc:docMk/>
            <pc:sldMk cId="4212315780" sldId="257"/>
            <ac:spMk id="2" creationId="{00000000-0000-0000-0000-000000000000}"/>
          </ac:spMkLst>
        </pc:spChg>
        <pc:spChg chg="del mod ord">
          <ac:chgData name="Lieblick, Rachael" userId="348b01be-d19b-485f-bed9-4ed7fdc1bb27" providerId="ADAL" clId="{679C3204-7C50-4239-AD25-574601FFAF80}" dt="2024-09-10T19:46:23.984" v="2" actId="21"/>
          <ac:spMkLst>
            <pc:docMk/>
            <pc:sldMk cId="4212315780" sldId="257"/>
            <ac:spMk id="3" creationId="{00000000-0000-0000-0000-000000000000}"/>
          </ac:spMkLst>
        </pc:spChg>
        <pc:spChg chg="add mod">
          <ac:chgData name="Lieblick, Rachael" userId="348b01be-d19b-485f-bed9-4ed7fdc1bb27" providerId="ADAL" clId="{679C3204-7C50-4239-AD25-574601FFAF80}" dt="2024-09-10T19:47:47.307" v="47" actId="20577"/>
          <ac:spMkLst>
            <pc:docMk/>
            <pc:sldMk cId="4212315780" sldId="257"/>
            <ac:spMk id="6" creationId="{A4741ADF-A084-86C2-F2AF-2FB71E4DF6E2}"/>
          </ac:spMkLst>
        </pc:spChg>
        <pc:spChg chg="add mod">
          <ac:chgData name="Lieblick, Rachael" userId="348b01be-d19b-485f-bed9-4ed7fdc1bb27" providerId="ADAL" clId="{679C3204-7C50-4239-AD25-574601FFAF80}" dt="2024-09-10T19:48:12.706" v="50" actId="1076"/>
          <ac:spMkLst>
            <pc:docMk/>
            <pc:sldMk cId="4212315780" sldId="257"/>
            <ac:spMk id="8" creationId="{29D483BC-0933-E1D9-4289-1ED38A5A623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Lieblick, Rachael" userId="348b01be-d19b-485f-bed9-4ed7fdc1bb27" providerId="ADAL" clId="{679C3204-7C50-4239-AD25-574601FFAF80}" dt="2024-09-10T19:47:51.998" v="48"/>
              <pc2:cmMkLst xmlns:pc2="http://schemas.microsoft.com/office/powerpoint/2019/9/main/command">
                <pc:docMk/>
                <pc:sldMk cId="4212315780" sldId="257"/>
                <pc2:cmMk id="{B361167B-C7AA-4B41-A65F-5EA197070CFB}"/>
              </pc2:cmMkLst>
            </pc226:cmChg>
          </p:ext>
        </pc:extLst>
      </pc:sldChg>
      <pc:sldChg chg="delSp modSp del mod modClrScheme delDesignElem chgLayout">
        <pc:chgData name="Lieblick, Rachael" userId="348b01be-d19b-485f-bed9-4ed7fdc1bb27" providerId="ADAL" clId="{679C3204-7C50-4239-AD25-574601FFAF80}" dt="2024-09-10T19:55:03.845" v="215" actId="2696"/>
        <pc:sldMkLst>
          <pc:docMk/>
          <pc:sldMk cId="301282340" sldId="258"/>
        </pc:sldMkLst>
        <pc:spChg chg="mod ord">
          <ac:chgData name="Lieblick, Rachael" userId="348b01be-d19b-485f-bed9-4ed7fdc1bb27" providerId="ADAL" clId="{679C3204-7C50-4239-AD25-574601FFAF80}" dt="2024-09-10T19:54:12.630" v="209" actId="1076"/>
          <ac:spMkLst>
            <pc:docMk/>
            <pc:sldMk cId="301282340" sldId="258"/>
            <ac:spMk id="2" creationId="{00000000-0000-0000-0000-000000000000}"/>
          </ac:spMkLst>
        </pc:spChg>
        <pc:spChg chg="mod ord">
          <ac:chgData name="Lieblick, Rachael" userId="348b01be-d19b-485f-bed9-4ed7fdc1bb27" providerId="ADAL" clId="{679C3204-7C50-4239-AD25-574601FFAF80}" dt="2024-09-10T19:54:19.287" v="210" actId="1076"/>
          <ac:spMkLst>
            <pc:docMk/>
            <pc:sldMk cId="301282340" sldId="258"/>
            <ac:spMk id="3" creationId="{00000000-0000-0000-0000-000000000000}"/>
          </ac:spMkLst>
        </pc:spChg>
        <pc:spChg chg="del">
          <ac:chgData name="Lieblick, Rachael" userId="348b01be-d19b-485f-bed9-4ed7fdc1bb27" providerId="ADAL" clId="{679C3204-7C50-4239-AD25-574601FFAF80}" dt="2024-09-10T19:53:29.993" v="203" actId="700"/>
          <ac:spMkLst>
            <pc:docMk/>
            <pc:sldMk cId="301282340" sldId="258"/>
            <ac:spMk id="15" creationId="{CE957058-57AD-46A9-BAE9-7145CB3504F9}"/>
          </ac:spMkLst>
        </pc:spChg>
        <pc:spChg chg="del">
          <ac:chgData name="Lieblick, Rachael" userId="348b01be-d19b-485f-bed9-4ed7fdc1bb27" providerId="ADAL" clId="{679C3204-7C50-4239-AD25-574601FFAF80}" dt="2024-09-10T19:53:29.993" v="203" actId="700"/>
          <ac:spMkLst>
            <pc:docMk/>
            <pc:sldMk cId="301282340" sldId="258"/>
            <ac:spMk id="16" creationId="{1A6D86F0-98E0-4468-9315-41BF7B0F2E68}"/>
          </ac:spMkLst>
        </pc:spChg>
        <pc:spChg chg="del">
          <ac:chgData name="Lieblick, Rachael" userId="348b01be-d19b-485f-bed9-4ed7fdc1bb27" providerId="ADAL" clId="{679C3204-7C50-4239-AD25-574601FFAF80}" dt="2024-09-10T19:53:29.993" v="203" actId="700"/>
          <ac:spMkLst>
            <pc:docMk/>
            <pc:sldMk cId="301282340" sldId="258"/>
            <ac:spMk id="17" creationId="{A474FAB3-E3BB-4F3C-A0C1-7FFE69BA31F4}"/>
          </ac:spMkLst>
        </pc:spChg>
      </pc:sldChg>
      <pc:sldChg chg="addSp delSp modSp mod setBg modClrScheme setClrOvrMap delDesignElem delCm modCm chgLayout">
        <pc:chgData name="Lieblick, Rachael" userId="348b01be-d19b-485f-bed9-4ed7fdc1bb27" providerId="ADAL" clId="{679C3204-7C50-4239-AD25-574601FFAF80}" dt="2024-09-10T20:02:56.254" v="1095"/>
        <pc:sldMkLst>
          <pc:docMk/>
          <pc:sldMk cId="2944379211" sldId="259"/>
        </pc:sldMkLst>
        <pc:spChg chg="mod ord">
          <ac:chgData name="Lieblick, Rachael" userId="348b01be-d19b-485f-bed9-4ed7fdc1bb27" providerId="ADAL" clId="{679C3204-7C50-4239-AD25-574601FFAF80}" dt="2024-09-10T20:02:51.152" v="1094" actId="20577"/>
          <ac:spMkLst>
            <pc:docMk/>
            <pc:sldMk cId="2944379211" sldId="259"/>
            <ac:spMk id="2" creationId="{00000000-0000-0000-0000-000000000000}"/>
          </ac:spMkLst>
        </pc:spChg>
        <pc:spChg chg="mod ord">
          <ac:chgData name="Lieblick, Rachael" userId="348b01be-d19b-485f-bed9-4ed7fdc1bb27" providerId="ADAL" clId="{679C3204-7C50-4239-AD25-574601FFAF80}" dt="2024-09-10T20:02:22.403" v="1084" actId="2711"/>
          <ac:spMkLst>
            <pc:docMk/>
            <pc:sldMk cId="2944379211" sldId="259"/>
            <ac:spMk id="3" creationId="{00000000-0000-0000-0000-000000000000}"/>
          </ac:spMkLst>
        </pc:spChg>
        <pc:spChg chg="del">
          <ac:chgData name="Lieblick, Rachael" userId="348b01be-d19b-485f-bed9-4ed7fdc1bb27" providerId="ADAL" clId="{679C3204-7C50-4239-AD25-574601FFAF80}" dt="2024-09-10T20:01:45.329" v="1064" actId="700"/>
          <ac:spMkLst>
            <pc:docMk/>
            <pc:sldMk cId="2944379211" sldId="259"/>
            <ac:spMk id="5" creationId="{CE957058-57AD-46A9-BAE9-7145CB3504F9}"/>
          </ac:spMkLst>
        </pc:spChg>
        <pc:spChg chg="del">
          <ac:chgData name="Lieblick, Rachael" userId="348b01be-d19b-485f-bed9-4ed7fdc1bb27" providerId="ADAL" clId="{679C3204-7C50-4239-AD25-574601FFAF80}" dt="2024-09-10T20:01:45.329" v="1064" actId="700"/>
          <ac:spMkLst>
            <pc:docMk/>
            <pc:sldMk cId="2944379211" sldId="259"/>
            <ac:spMk id="6" creationId="{1A6D86F0-98E0-4468-9315-41BF7B0F2E68}"/>
          </ac:spMkLst>
        </pc:spChg>
        <pc:spChg chg="add">
          <ac:chgData name="Lieblick, Rachael" userId="348b01be-d19b-485f-bed9-4ed7fdc1bb27" providerId="ADAL" clId="{679C3204-7C50-4239-AD25-574601FFAF80}" dt="2024-09-10T20:01:47.465" v="1065" actId="26606"/>
          <ac:spMkLst>
            <pc:docMk/>
            <pc:sldMk cId="2944379211" sldId="259"/>
            <ac:spMk id="7" creationId="{1A6D86F0-98E0-4468-9315-41BF7B0F2E68}"/>
          </ac:spMkLst>
        </pc:spChg>
        <pc:spChg chg="add">
          <ac:chgData name="Lieblick, Rachael" userId="348b01be-d19b-485f-bed9-4ed7fdc1bb27" providerId="ADAL" clId="{679C3204-7C50-4239-AD25-574601FFAF80}" dt="2024-09-10T20:01:47.465" v="1065" actId="26606"/>
          <ac:spMkLst>
            <pc:docMk/>
            <pc:sldMk cId="2944379211" sldId="259"/>
            <ac:spMk id="9" creationId="{CE957058-57AD-46A9-BAE9-7145CB3504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ieblick, Rachael" userId="348b01be-d19b-485f-bed9-4ed7fdc1bb27" providerId="ADAL" clId="{679C3204-7C50-4239-AD25-574601FFAF80}" dt="2024-09-10T20:02:56.254" v="1095"/>
              <pc2:cmMkLst xmlns:pc2="http://schemas.microsoft.com/office/powerpoint/2019/9/main/command">
                <pc:docMk/>
                <pc:sldMk cId="2944379211" sldId="259"/>
                <pc2:cmMk id="{513A6922-643D-4AC5-9574-2EBB41887BD1}"/>
              </pc2:cmMkLst>
            </pc226:cmChg>
            <pc226:cmChg xmlns:pc226="http://schemas.microsoft.com/office/powerpoint/2022/06/main/command" chg="mod">
              <pc226:chgData name="Lieblick, Rachael" userId="348b01be-d19b-485f-bed9-4ed7fdc1bb27" providerId="ADAL" clId="{679C3204-7C50-4239-AD25-574601FFAF80}" dt="2024-09-10T20:02:13.608" v="1083" actId="6549"/>
              <pc2:cmMkLst xmlns:pc2="http://schemas.microsoft.com/office/powerpoint/2019/9/main/command">
                <pc:docMk/>
                <pc:sldMk cId="2944379211" sldId="259"/>
                <pc2:cmMk id="{78505755-6FE5-42F6-A34B-4E5B1B458CFF}"/>
              </pc2:cmMkLst>
            </pc226:cmChg>
          </p:ext>
        </pc:extLst>
      </pc:sldChg>
      <pc:sldChg chg="addSp delSp modSp mod delDesignElem chgLayout">
        <pc:chgData name="Lieblick, Rachael" userId="348b01be-d19b-485f-bed9-4ed7fdc1bb27" providerId="ADAL" clId="{679C3204-7C50-4239-AD25-574601FFAF80}" dt="2024-09-10T20:01:56.108" v="1066" actId="207"/>
        <pc:sldMkLst>
          <pc:docMk/>
          <pc:sldMk cId="1566254987" sldId="260"/>
        </pc:sldMkLst>
        <pc:spChg chg="mod ord">
          <ac:chgData name="Lieblick, Rachael" userId="348b01be-d19b-485f-bed9-4ed7fdc1bb27" providerId="ADAL" clId="{679C3204-7C50-4239-AD25-574601FFAF80}" dt="2024-09-10T20:01:21.406" v="1062" actId="207"/>
          <ac:spMkLst>
            <pc:docMk/>
            <pc:sldMk cId="1566254987" sldId="260"/>
            <ac:spMk id="2" creationId="{00000000-0000-0000-0000-000000000000}"/>
          </ac:spMkLst>
        </pc:spChg>
        <pc:spChg chg="mod ord">
          <ac:chgData name="Lieblick, Rachael" userId="348b01be-d19b-485f-bed9-4ed7fdc1bb27" providerId="ADAL" clId="{679C3204-7C50-4239-AD25-574601FFAF80}" dt="2024-09-10T20:01:56.108" v="1066" actId="207"/>
          <ac:spMkLst>
            <pc:docMk/>
            <pc:sldMk cId="1566254987" sldId="260"/>
            <ac:spMk id="3" creationId="{00000000-0000-0000-0000-000000000000}"/>
          </ac:spMkLst>
        </pc:spChg>
        <pc:spChg chg="del">
          <ac:chgData name="Lieblick, Rachael" userId="348b01be-d19b-485f-bed9-4ed7fdc1bb27" providerId="ADAL" clId="{679C3204-7C50-4239-AD25-574601FFAF80}" dt="2024-09-10T19:52:52.257" v="201" actId="700"/>
          <ac:spMkLst>
            <pc:docMk/>
            <pc:sldMk cId="1566254987" sldId="260"/>
            <ac:spMk id="9" creationId="{049D8DFA-139C-473F-838D-D33ABE8856C7}"/>
          </ac:spMkLst>
        </pc:spChg>
        <pc:spChg chg="del">
          <ac:chgData name="Lieblick, Rachael" userId="348b01be-d19b-485f-bed9-4ed7fdc1bb27" providerId="ADAL" clId="{679C3204-7C50-4239-AD25-574601FFAF80}" dt="2024-09-10T19:52:52.257" v="201" actId="700"/>
          <ac:spMkLst>
            <pc:docMk/>
            <pc:sldMk cId="1566254987" sldId="260"/>
            <ac:spMk id="11" creationId="{1A6D86F0-98E0-4468-9315-41BF7B0F2E68}"/>
          </ac:spMkLst>
        </pc:spChg>
        <pc:spChg chg="del">
          <ac:chgData name="Lieblick, Rachael" userId="348b01be-d19b-485f-bed9-4ed7fdc1bb27" providerId="ADAL" clId="{679C3204-7C50-4239-AD25-574601FFAF80}" dt="2024-09-10T19:52:52.257" v="201" actId="700"/>
          <ac:spMkLst>
            <pc:docMk/>
            <pc:sldMk cId="1566254987" sldId="260"/>
            <ac:spMk id="13" creationId="{CE957058-57AD-46A9-BAE9-7145CB3504F9}"/>
          </ac:spMkLst>
        </pc:spChg>
        <pc:spChg chg="add">
          <ac:chgData name="Lieblick, Rachael" userId="348b01be-d19b-485f-bed9-4ed7fdc1bb27" providerId="ADAL" clId="{679C3204-7C50-4239-AD25-574601FFAF80}" dt="2024-09-10T19:53:10.372" v="202" actId="26606"/>
          <ac:spMkLst>
            <pc:docMk/>
            <pc:sldMk cId="1566254987" sldId="260"/>
            <ac:spMk id="15" creationId="{1A6D86F0-98E0-4468-9315-41BF7B0F2E68}"/>
          </ac:spMkLst>
        </pc:spChg>
        <pc:spChg chg="add">
          <ac:chgData name="Lieblick, Rachael" userId="348b01be-d19b-485f-bed9-4ed7fdc1bb27" providerId="ADAL" clId="{679C3204-7C50-4239-AD25-574601FFAF80}" dt="2024-09-10T19:53:10.372" v="202" actId="26606"/>
          <ac:spMkLst>
            <pc:docMk/>
            <pc:sldMk cId="1566254987" sldId="260"/>
            <ac:spMk id="19" creationId="{CE957058-57AD-46A9-BAE9-7145CB3504F9}"/>
          </ac:spMkLst>
        </pc:spChg>
      </pc:sldChg>
      <pc:sldChg chg="modSp mod ord">
        <pc:chgData name="Lieblick, Rachael" userId="348b01be-d19b-485f-bed9-4ed7fdc1bb27" providerId="ADAL" clId="{679C3204-7C50-4239-AD25-574601FFAF80}" dt="2024-09-10T20:04:28.761" v="1124" actId="5793"/>
        <pc:sldMkLst>
          <pc:docMk/>
          <pc:sldMk cId="3941608702" sldId="261"/>
        </pc:sldMkLst>
        <pc:spChg chg="mod">
          <ac:chgData name="Lieblick, Rachael" userId="348b01be-d19b-485f-bed9-4ed7fdc1bb27" providerId="ADAL" clId="{679C3204-7C50-4239-AD25-574601FFAF80}" dt="2024-09-10T19:52:20.757" v="200"/>
          <ac:spMkLst>
            <pc:docMk/>
            <pc:sldMk cId="3941608702" sldId="261"/>
            <ac:spMk id="2" creationId="{EA7E8F12-7A67-2109-D3B8-09156F795F79}"/>
          </ac:spMkLst>
        </pc:spChg>
        <pc:spChg chg="mod">
          <ac:chgData name="Lieblick, Rachael" userId="348b01be-d19b-485f-bed9-4ed7fdc1bb27" providerId="ADAL" clId="{679C3204-7C50-4239-AD25-574601FFAF80}" dt="2024-09-10T20:04:28.761" v="1124" actId="5793"/>
          <ac:spMkLst>
            <pc:docMk/>
            <pc:sldMk cId="3941608702" sldId="261"/>
            <ac:spMk id="3" creationId="{B267DFD5-D153-D198-DBFB-64A2CD2275FB}"/>
          </ac:spMkLst>
        </pc:spChg>
      </pc:sldChg>
      <pc:sldChg chg="modSp mod">
        <pc:chgData name="Lieblick, Rachael" userId="348b01be-d19b-485f-bed9-4ed7fdc1bb27" providerId="ADAL" clId="{679C3204-7C50-4239-AD25-574601FFAF80}" dt="2024-09-10T20:03:27.225" v="1123" actId="20577"/>
        <pc:sldMkLst>
          <pc:docMk/>
          <pc:sldMk cId="2241263643" sldId="262"/>
        </pc:sldMkLst>
        <pc:spChg chg="mod">
          <ac:chgData name="Lieblick, Rachael" userId="348b01be-d19b-485f-bed9-4ed7fdc1bb27" providerId="ADAL" clId="{679C3204-7C50-4239-AD25-574601FFAF80}" dt="2024-09-10T20:03:06.543" v="1096"/>
          <ac:spMkLst>
            <pc:docMk/>
            <pc:sldMk cId="2241263643" sldId="262"/>
            <ac:spMk id="2" creationId="{8CAA1D19-F45C-A055-C648-092A811DAD4C}"/>
          </ac:spMkLst>
        </pc:spChg>
        <pc:spChg chg="mod">
          <ac:chgData name="Lieblick, Rachael" userId="348b01be-d19b-485f-bed9-4ed7fdc1bb27" providerId="ADAL" clId="{679C3204-7C50-4239-AD25-574601FFAF80}" dt="2024-09-10T20:03:27.225" v="1123" actId="20577"/>
          <ac:spMkLst>
            <pc:docMk/>
            <pc:sldMk cId="2241263643" sldId="262"/>
            <ac:spMk id="3" creationId="{20E70BA8-6D56-606D-F602-2131F522D784}"/>
          </ac:spMkLst>
        </pc:spChg>
      </pc:sldChg>
      <pc:sldChg chg="addSp delSp modSp new mod setBg setClrOvrMap">
        <pc:chgData name="Lieblick, Rachael" userId="348b01be-d19b-485f-bed9-4ed7fdc1bb27" providerId="ADAL" clId="{679C3204-7C50-4239-AD25-574601FFAF80}" dt="2024-09-10T19:52:11.941" v="199"/>
        <pc:sldMkLst>
          <pc:docMk/>
          <pc:sldMk cId="716966340" sldId="418"/>
        </pc:sldMkLst>
        <pc:spChg chg="mod">
          <ac:chgData name="Lieblick, Rachael" userId="348b01be-d19b-485f-bed9-4ed7fdc1bb27" providerId="ADAL" clId="{679C3204-7C50-4239-AD25-574601FFAF80}" dt="2024-09-10T19:52:11.941" v="199"/>
          <ac:spMkLst>
            <pc:docMk/>
            <pc:sldMk cId="716966340" sldId="418"/>
            <ac:spMk id="2" creationId="{E59402FA-8D19-5D8E-1990-A38789A8E809}"/>
          </ac:spMkLst>
        </pc:spChg>
        <pc:spChg chg="del mod">
          <ac:chgData name="Lieblick, Rachael" userId="348b01be-d19b-485f-bed9-4ed7fdc1bb27" providerId="ADAL" clId="{679C3204-7C50-4239-AD25-574601FFAF80}" dt="2024-09-10T19:49:06.828" v="73" actId="26606"/>
          <ac:spMkLst>
            <pc:docMk/>
            <pc:sldMk cId="716966340" sldId="418"/>
            <ac:spMk id="3" creationId="{8AD8ECB4-0E3F-1D25-5581-F4B31E969AA6}"/>
          </ac:spMkLst>
        </pc:spChg>
        <pc:spChg chg="add">
          <ac:chgData name="Lieblick, Rachael" userId="348b01be-d19b-485f-bed9-4ed7fdc1bb27" providerId="ADAL" clId="{679C3204-7C50-4239-AD25-574601FFAF80}" dt="2024-09-10T19:50:52.312" v="172" actId="26606"/>
          <ac:spMkLst>
            <pc:docMk/>
            <pc:sldMk cId="716966340" sldId="418"/>
            <ac:spMk id="10" creationId="{07D0AF04-4ECC-44D9-93BA-F32A480C77A8}"/>
          </ac:spMkLst>
        </pc:spChg>
        <pc:spChg chg="add">
          <ac:chgData name="Lieblick, Rachael" userId="348b01be-d19b-485f-bed9-4ed7fdc1bb27" providerId="ADAL" clId="{679C3204-7C50-4239-AD25-574601FFAF80}" dt="2024-09-10T19:50:52.312" v="172" actId="26606"/>
          <ac:spMkLst>
            <pc:docMk/>
            <pc:sldMk cId="716966340" sldId="418"/>
            <ac:spMk id="12" creationId="{BA51945D-2210-4FFD-939B-FAB06B9F8016}"/>
          </ac:spMkLst>
        </pc:spChg>
        <pc:graphicFrameChg chg="add mod modGraphic">
          <ac:chgData name="Lieblick, Rachael" userId="348b01be-d19b-485f-bed9-4ed7fdc1bb27" providerId="ADAL" clId="{679C3204-7C50-4239-AD25-574601FFAF80}" dt="2024-09-10T19:51:30.675" v="175" actId="12100"/>
          <ac:graphicFrameMkLst>
            <pc:docMk/>
            <pc:sldMk cId="716966340" sldId="418"/>
            <ac:graphicFrameMk id="5" creationId="{9426E4CF-28D6-5138-C5A8-F510D2DC8FF3}"/>
          </ac:graphicFrameMkLst>
        </pc:graphicFrameChg>
      </pc:sldChg>
      <pc:sldChg chg="addSp modSp new mod setBg setClrOvrMap modNotesTx">
        <pc:chgData name="Lieblick, Rachael" userId="348b01be-d19b-485f-bed9-4ed7fdc1bb27" providerId="ADAL" clId="{679C3204-7C50-4239-AD25-574601FFAF80}" dt="2024-09-10T20:02:00.917" v="1067" actId="207"/>
        <pc:sldMkLst>
          <pc:docMk/>
          <pc:sldMk cId="1857535524" sldId="419"/>
        </pc:sldMkLst>
        <pc:spChg chg="mod">
          <ac:chgData name="Lieblick, Rachael" userId="348b01be-d19b-485f-bed9-4ed7fdc1bb27" providerId="ADAL" clId="{679C3204-7C50-4239-AD25-574601FFAF80}" dt="2024-09-10T20:01:27.236" v="1063" actId="207"/>
          <ac:spMkLst>
            <pc:docMk/>
            <pc:sldMk cId="1857535524" sldId="419"/>
            <ac:spMk id="2" creationId="{98F5700A-D25A-3754-8152-7D2B01BD97DE}"/>
          </ac:spMkLst>
        </pc:spChg>
        <pc:spChg chg="mod">
          <ac:chgData name="Lieblick, Rachael" userId="348b01be-d19b-485f-bed9-4ed7fdc1bb27" providerId="ADAL" clId="{679C3204-7C50-4239-AD25-574601FFAF80}" dt="2024-09-10T20:02:00.917" v="1067" actId="207"/>
          <ac:spMkLst>
            <pc:docMk/>
            <pc:sldMk cId="1857535524" sldId="419"/>
            <ac:spMk id="3" creationId="{5286C902-F231-9CE2-BC10-9B8935E81535}"/>
          </ac:spMkLst>
        </pc:spChg>
        <pc:spChg chg="add">
          <ac:chgData name="Lieblick, Rachael" userId="348b01be-d19b-485f-bed9-4ed7fdc1bb27" providerId="ADAL" clId="{679C3204-7C50-4239-AD25-574601FFAF80}" dt="2024-09-10T19:57:09.652" v="324" actId="26606"/>
          <ac:spMkLst>
            <pc:docMk/>
            <pc:sldMk cId="1857535524" sldId="419"/>
            <ac:spMk id="8" creationId="{1A6D86F0-98E0-4468-9315-41BF7B0F2E68}"/>
          </ac:spMkLst>
        </pc:spChg>
        <pc:spChg chg="add">
          <ac:chgData name="Lieblick, Rachael" userId="348b01be-d19b-485f-bed9-4ed7fdc1bb27" providerId="ADAL" clId="{679C3204-7C50-4239-AD25-574601FFAF80}" dt="2024-09-10T19:57:09.652" v="324" actId="26606"/>
          <ac:spMkLst>
            <pc:docMk/>
            <pc:sldMk cId="1857535524" sldId="419"/>
            <ac:spMk id="10" creationId="{CE957058-57AD-46A9-BAE9-7145CB3504F9}"/>
          </ac:spMkLst>
        </pc:spChg>
      </pc:sldChg>
    </pc:docChg>
  </pc:docChgLst>
  <pc:docChgLst>
    <pc:chgData name="Selvidge, Adam" userId="90a80583-ca86-413e-b227-a05b3f2c6638" providerId="ADAL" clId="{233C6D9D-5F36-4979-BF40-A34FAEBE1AAC}"/>
    <pc:docChg chg="undo custSel addSld modSld">
      <pc:chgData name="Selvidge, Adam" userId="90a80583-ca86-413e-b227-a05b3f2c6638" providerId="ADAL" clId="{233C6D9D-5F36-4979-BF40-A34FAEBE1AAC}" dt="2024-09-04T12:59:45.623" v="94" actId="26606"/>
      <pc:docMkLst>
        <pc:docMk/>
      </pc:docMkLst>
      <pc:sldChg chg="addSp delSp modSp mod setBg setClrOvrMap delDesignElem">
        <pc:chgData name="Selvidge, Adam" userId="90a80583-ca86-413e-b227-a05b3f2c6638" providerId="ADAL" clId="{233C6D9D-5F36-4979-BF40-A34FAEBE1AAC}" dt="2024-09-04T12:56:08.197" v="54"/>
        <pc:sldMkLst>
          <pc:docMk/>
          <pc:sldMk cId="109857222" sldId="256"/>
        </pc:sldMkLst>
        <pc:spChg chg="mod">
          <ac:chgData name="Selvidge, Adam" userId="90a80583-ca86-413e-b227-a05b3f2c6638" providerId="ADAL" clId="{233C6D9D-5F36-4979-BF40-A34FAEBE1AAC}" dt="2024-09-04T12:55:41.730" v="5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elvidge, Adam" userId="90a80583-ca86-413e-b227-a05b3f2c6638" providerId="ADAL" clId="{233C6D9D-5F36-4979-BF40-A34FAEBE1AAC}" dt="2024-09-04T12:55:14.948" v="13" actId="26606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Selvidge, Adam" userId="90a80583-ca86-413e-b227-a05b3f2c6638" providerId="ADAL" clId="{233C6D9D-5F36-4979-BF40-A34FAEBE1AAC}" dt="2024-09-04T12:55:03.615" v="2" actId="26606"/>
          <ac:spMkLst>
            <pc:docMk/>
            <pc:sldMk cId="109857222" sldId="256"/>
            <ac:spMk id="8" creationId="{96F36299-AB34-4381-8268-0EBF2EF55CAB}"/>
          </ac:spMkLst>
        </pc:spChg>
        <pc:spChg chg="add del">
          <ac:chgData name="Selvidge, Adam" userId="90a80583-ca86-413e-b227-a05b3f2c6638" providerId="ADAL" clId="{233C6D9D-5F36-4979-BF40-A34FAEBE1AAC}" dt="2024-09-04T12:55:03.615" v="2" actId="26606"/>
          <ac:spMkLst>
            <pc:docMk/>
            <pc:sldMk cId="109857222" sldId="256"/>
            <ac:spMk id="10" creationId="{7102A590-F9D8-4E57-B069-92109B64F145}"/>
          </ac:spMkLst>
        </pc:spChg>
        <pc:spChg chg="add del">
          <ac:chgData name="Selvidge, Adam" userId="90a80583-ca86-413e-b227-a05b3f2c6638" providerId="ADAL" clId="{233C6D9D-5F36-4979-BF40-A34FAEBE1AAC}" dt="2024-09-04T12:55:03.615" v="2" actId="26606"/>
          <ac:spMkLst>
            <pc:docMk/>
            <pc:sldMk cId="109857222" sldId="256"/>
            <ac:spMk id="12" creationId="{75496513-37AD-4D15-9914-AB18C9817F21}"/>
          </ac:spMkLst>
        </pc:spChg>
        <pc:spChg chg="add del">
          <ac:chgData name="Selvidge, Adam" userId="90a80583-ca86-413e-b227-a05b3f2c6638" providerId="ADAL" clId="{233C6D9D-5F36-4979-BF40-A34FAEBE1AAC}" dt="2024-09-04T12:55:06.407" v="4" actId="26606"/>
          <ac:spMkLst>
            <pc:docMk/>
            <pc:sldMk cId="109857222" sldId="256"/>
            <ac:spMk id="14" creationId="{CC828AE3-FA58-43DF-B083-6AA3C102AF0C}"/>
          </ac:spMkLst>
        </pc:spChg>
        <pc:spChg chg="add del">
          <ac:chgData name="Selvidge, Adam" userId="90a80583-ca86-413e-b227-a05b3f2c6638" providerId="ADAL" clId="{233C6D9D-5F36-4979-BF40-A34FAEBE1AAC}" dt="2024-09-04T12:55:06.407" v="4" actId="26606"/>
          <ac:spMkLst>
            <pc:docMk/>
            <pc:sldMk cId="109857222" sldId="256"/>
            <ac:spMk id="15" creationId="{14AF9CD9-31C2-43D9-9F5C-A0E097262D5E}"/>
          </ac:spMkLst>
        </pc:spChg>
        <pc:spChg chg="add del">
          <ac:chgData name="Selvidge, Adam" userId="90a80583-ca86-413e-b227-a05b3f2c6638" providerId="ADAL" clId="{233C6D9D-5F36-4979-BF40-A34FAEBE1AAC}" dt="2024-09-04T12:55:06.407" v="4" actId="26606"/>
          <ac:spMkLst>
            <pc:docMk/>
            <pc:sldMk cId="109857222" sldId="256"/>
            <ac:spMk id="16" creationId="{C0A57A26-ECBF-4A8A-B307-41F0BDD94B37}"/>
          </ac:spMkLst>
        </pc:spChg>
        <pc:spChg chg="add del">
          <ac:chgData name="Selvidge, Adam" userId="90a80583-ca86-413e-b227-a05b3f2c6638" providerId="ADAL" clId="{233C6D9D-5F36-4979-BF40-A34FAEBE1AAC}" dt="2024-09-04T12:55:07.743" v="6" actId="26606"/>
          <ac:spMkLst>
            <pc:docMk/>
            <pc:sldMk cId="109857222" sldId="256"/>
            <ac:spMk id="18" creationId="{C6D1D399-BF36-47E7-B5BF-5362EEE20A5B}"/>
          </ac:spMkLst>
        </pc:spChg>
        <pc:spChg chg="add del">
          <ac:chgData name="Selvidge, Adam" userId="90a80583-ca86-413e-b227-a05b3f2c6638" providerId="ADAL" clId="{233C6D9D-5F36-4979-BF40-A34FAEBE1AAC}" dt="2024-09-04T12:55:07.743" v="6" actId="26606"/>
          <ac:spMkLst>
            <pc:docMk/>
            <pc:sldMk cId="109857222" sldId="256"/>
            <ac:spMk id="19" creationId="{5531F876-DD64-45F5-9D2F-5B0329068DA7}"/>
          </ac:spMkLst>
        </pc:spChg>
        <pc:spChg chg="add del">
          <ac:chgData name="Selvidge, Adam" userId="90a80583-ca86-413e-b227-a05b3f2c6638" providerId="ADAL" clId="{233C6D9D-5F36-4979-BF40-A34FAEBE1AAC}" dt="2024-09-04T12:55:08.756" v="8" actId="26606"/>
          <ac:spMkLst>
            <pc:docMk/>
            <pc:sldMk cId="109857222" sldId="256"/>
            <ac:spMk id="21" creationId="{36B93B81-5ED7-4387-828F-605FD3B1B004}"/>
          </ac:spMkLst>
        </pc:spChg>
        <pc:spChg chg="add del">
          <ac:chgData name="Selvidge, Adam" userId="90a80583-ca86-413e-b227-a05b3f2c6638" providerId="ADAL" clId="{233C6D9D-5F36-4979-BF40-A34FAEBE1AAC}" dt="2024-09-04T12:55:08.756" v="8" actId="26606"/>
          <ac:spMkLst>
            <pc:docMk/>
            <pc:sldMk cId="109857222" sldId="256"/>
            <ac:spMk id="22" creationId="{61951AA0-DD9C-4514-A46F-ABF18C50E55D}"/>
          </ac:spMkLst>
        </pc:spChg>
        <pc:spChg chg="add del">
          <ac:chgData name="Selvidge, Adam" userId="90a80583-ca86-413e-b227-a05b3f2c6638" providerId="ADAL" clId="{233C6D9D-5F36-4979-BF40-A34FAEBE1AAC}" dt="2024-09-04T12:55:12.626" v="10" actId="26606"/>
          <ac:spMkLst>
            <pc:docMk/>
            <pc:sldMk cId="109857222" sldId="256"/>
            <ac:spMk id="24" creationId="{1A6D86F0-98E0-4468-9315-41BF7B0F2E68}"/>
          </ac:spMkLst>
        </pc:spChg>
        <pc:spChg chg="add del">
          <ac:chgData name="Selvidge, Adam" userId="90a80583-ca86-413e-b227-a05b3f2c6638" providerId="ADAL" clId="{233C6D9D-5F36-4979-BF40-A34FAEBE1AAC}" dt="2024-09-04T12:55:12.626" v="10" actId="26606"/>
          <ac:spMkLst>
            <pc:docMk/>
            <pc:sldMk cId="109857222" sldId="256"/>
            <ac:spMk id="25" creationId="{CE957058-57AD-46A9-BAE9-7145CB3504F9}"/>
          </ac:spMkLst>
        </pc:spChg>
        <pc:spChg chg="add del">
          <ac:chgData name="Selvidge, Adam" userId="90a80583-ca86-413e-b227-a05b3f2c6638" providerId="ADAL" clId="{233C6D9D-5F36-4979-BF40-A34FAEBE1AAC}" dt="2024-09-04T12:55:14.944" v="12" actId="26606"/>
          <ac:spMkLst>
            <pc:docMk/>
            <pc:sldMk cId="109857222" sldId="256"/>
            <ac:spMk id="27" creationId="{CE957058-57AD-46A9-BAE9-7145CB3504F9}"/>
          </ac:spMkLst>
        </pc:spChg>
        <pc:spChg chg="add del">
          <ac:chgData name="Selvidge, Adam" userId="90a80583-ca86-413e-b227-a05b3f2c6638" providerId="ADAL" clId="{233C6D9D-5F36-4979-BF40-A34FAEBE1AAC}" dt="2024-09-04T12:55:14.944" v="12" actId="26606"/>
          <ac:spMkLst>
            <pc:docMk/>
            <pc:sldMk cId="109857222" sldId="256"/>
            <ac:spMk id="28" creationId="{1A6D86F0-98E0-4468-9315-41BF7B0F2E68}"/>
          </ac:spMkLst>
        </pc:spChg>
        <pc:spChg chg="add del">
          <ac:chgData name="Selvidge, Adam" userId="90a80583-ca86-413e-b227-a05b3f2c6638" providerId="ADAL" clId="{233C6D9D-5F36-4979-BF40-A34FAEBE1AAC}" dt="2024-09-04T12:55:14.944" v="12" actId="26606"/>
          <ac:spMkLst>
            <pc:docMk/>
            <pc:sldMk cId="109857222" sldId="256"/>
            <ac:spMk id="29" creationId="{A474FAB3-E3BB-4F3C-A0C1-7FFE69BA31F4}"/>
          </ac:spMkLst>
        </pc:spChg>
        <pc:spChg chg="add del">
          <ac:chgData name="Selvidge, Adam" userId="90a80583-ca86-413e-b227-a05b3f2c6638" providerId="ADAL" clId="{233C6D9D-5F36-4979-BF40-A34FAEBE1AAC}" dt="2024-09-04T12:56:08.197" v="54"/>
          <ac:spMkLst>
            <pc:docMk/>
            <pc:sldMk cId="109857222" sldId="256"/>
            <ac:spMk id="31" creationId="{C6D1D399-BF36-47E7-B5BF-5362EEE20A5B}"/>
          </ac:spMkLst>
        </pc:spChg>
        <pc:spChg chg="add del">
          <ac:chgData name="Selvidge, Adam" userId="90a80583-ca86-413e-b227-a05b3f2c6638" providerId="ADAL" clId="{233C6D9D-5F36-4979-BF40-A34FAEBE1AAC}" dt="2024-09-04T12:56:08.197" v="54"/>
          <ac:spMkLst>
            <pc:docMk/>
            <pc:sldMk cId="109857222" sldId="256"/>
            <ac:spMk id="32" creationId="{5531F876-DD64-45F5-9D2F-5B0329068DA7}"/>
          </ac:spMkLst>
        </pc:spChg>
      </pc:sldChg>
      <pc:sldChg chg="addSp delSp modSp add mod setBg setClrOvrMap delDesignElem">
        <pc:chgData name="Selvidge, Adam" userId="90a80583-ca86-413e-b227-a05b3f2c6638" providerId="ADAL" clId="{233C6D9D-5F36-4979-BF40-A34FAEBE1AAC}" dt="2024-09-04T12:58:54.772" v="88" actId="26606"/>
        <pc:sldMkLst>
          <pc:docMk/>
          <pc:sldMk cId="4212315780" sldId="257"/>
        </pc:sldMkLst>
        <pc:spChg chg="mod">
          <ac:chgData name="Selvidge, Adam" userId="90a80583-ca86-413e-b227-a05b3f2c6638" providerId="ADAL" clId="{233C6D9D-5F36-4979-BF40-A34FAEBE1AAC}" dt="2024-09-04T12:58:54.772" v="88" actId="26606"/>
          <ac:spMkLst>
            <pc:docMk/>
            <pc:sldMk cId="4212315780" sldId="257"/>
            <ac:spMk id="2" creationId="{00000000-0000-0000-0000-000000000000}"/>
          </ac:spMkLst>
        </pc:spChg>
        <pc:spChg chg="mod">
          <ac:chgData name="Selvidge, Adam" userId="90a80583-ca86-413e-b227-a05b3f2c6638" providerId="ADAL" clId="{233C6D9D-5F36-4979-BF40-A34FAEBE1AAC}" dt="2024-09-04T12:58:54.772" v="88" actId="26606"/>
          <ac:spMkLst>
            <pc:docMk/>
            <pc:sldMk cId="4212315780" sldId="257"/>
            <ac:spMk id="3" creationId="{00000000-0000-0000-0000-000000000000}"/>
          </ac:spMkLst>
        </pc:spChg>
        <pc:spChg chg="add del">
          <ac:chgData name="Selvidge, Adam" userId="90a80583-ca86-413e-b227-a05b3f2c6638" providerId="ADAL" clId="{233C6D9D-5F36-4979-BF40-A34FAEBE1AAC}" dt="2024-09-04T12:57:05.368" v="67" actId="26606"/>
          <ac:spMkLst>
            <pc:docMk/>
            <pc:sldMk cId="4212315780" sldId="257"/>
            <ac:spMk id="5" creationId="{CB972422-B794-4FA8-BCC6-BAF6938A1B53}"/>
          </ac:spMkLst>
        </pc:spChg>
        <pc:spChg chg="add del">
          <ac:chgData name="Selvidge, Adam" userId="90a80583-ca86-413e-b227-a05b3f2c6638" providerId="ADAL" clId="{233C6D9D-5F36-4979-BF40-A34FAEBE1AAC}" dt="2024-09-04T12:57:05.368" v="67" actId="26606"/>
          <ac:spMkLst>
            <pc:docMk/>
            <pc:sldMk cId="4212315780" sldId="257"/>
            <ac:spMk id="6" creationId="{89DE9E2B-5611-49C8-862E-AD4D43A8AA6D}"/>
          </ac:spMkLst>
        </pc:spChg>
        <pc:spChg chg="add del">
          <ac:chgData name="Selvidge, Adam" userId="90a80583-ca86-413e-b227-a05b3f2c6638" providerId="ADAL" clId="{233C6D9D-5F36-4979-BF40-A34FAEBE1AAC}" dt="2024-09-04T12:56:17.182" v="58" actId="26606"/>
          <ac:spMkLst>
            <pc:docMk/>
            <pc:sldMk cId="4212315780" sldId="257"/>
            <ac:spMk id="8" creationId="{CB972422-B794-4FA8-BCC6-BAF6938A1B53}"/>
          </ac:spMkLst>
        </pc:spChg>
        <pc:spChg chg="add del">
          <ac:chgData name="Selvidge, Adam" userId="90a80583-ca86-413e-b227-a05b3f2c6638" providerId="ADAL" clId="{233C6D9D-5F36-4979-BF40-A34FAEBE1AAC}" dt="2024-09-04T12:56:12.185" v="56" actId="26606"/>
          <ac:spMkLst>
            <pc:docMk/>
            <pc:sldMk cId="4212315780" sldId="257"/>
            <ac:spMk id="10" creationId="{CA758F27-EB0A-4675-AACF-0CD47C911203}"/>
          </ac:spMkLst>
        </pc:spChg>
        <pc:spChg chg="add del">
          <ac:chgData name="Selvidge, Adam" userId="90a80583-ca86-413e-b227-a05b3f2c6638" providerId="ADAL" clId="{233C6D9D-5F36-4979-BF40-A34FAEBE1AAC}" dt="2024-09-04T12:57:05.368" v="67" actId="26606"/>
          <ac:spMkLst>
            <pc:docMk/>
            <pc:sldMk cId="4212315780" sldId="257"/>
            <ac:spMk id="11" creationId="{519C7155-1644-4C60-B0B5-32B1800D6044}"/>
          </ac:spMkLst>
        </pc:spChg>
        <pc:spChg chg="add del">
          <ac:chgData name="Selvidge, Adam" userId="90a80583-ca86-413e-b227-a05b3f2c6638" providerId="ADAL" clId="{233C6D9D-5F36-4979-BF40-A34FAEBE1AAC}" dt="2024-09-04T12:56:12.185" v="56" actId="26606"/>
          <ac:spMkLst>
            <pc:docMk/>
            <pc:sldMk cId="4212315780" sldId="257"/>
            <ac:spMk id="12" creationId="{CFDF506A-FD4E-4BBC-A10A-DEB94F9BAA5F}"/>
          </ac:spMkLst>
        </pc:spChg>
        <pc:spChg chg="add del">
          <ac:chgData name="Selvidge, Adam" userId="90a80583-ca86-413e-b227-a05b3f2c6638" providerId="ADAL" clId="{233C6D9D-5F36-4979-BF40-A34FAEBE1AAC}" dt="2024-09-04T12:57:08.638" v="69" actId="26606"/>
          <ac:spMkLst>
            <pc:docMk/>
            <pc:sldMk cId="4212315780" sldId="257"/>
            <ac:spMk id="13" creationId="{CC828AE3-FA58-43DF-B083-6AA3C102AF0C}"/>
          </ac:spMkLst>
        </pc:spChg>
        <pc:spChg chg="add del">
          <ac:chgData name="Selvidge, Adam" userId="90a80583-ca86-413e-b227-a05b3f2c6638" providerId="ADAL" clId="{233C6D9D-5F36-4979-BF40-A34FAEBE1AAC}" dt="2024-09-04T12:56:12.185" v="56" actId="26606"/>
          <ac:spMkLst>
            <pc:docMk/>
            <pc:sldMk cId="4212315780" sldId="257"/>
            <ac:spMk id="14" creationId="{3571FB1B-4FFC-43D6-8121-390B3A44E835}"/>
          </ac:spMkLst>
        </pc:spChg>
        <pc:spChg chg="add del">
          <ac:chgData name="Selvidge, Adam" userId="90a80583-ca86-413e-b227-a05b3f2c6638" providerId="ADAL" clId="{233C6D9D-5F36-4979-BF40-A34FAEBE1AAC}" dt="2024-09-04T12:57:08.638" v="69" actId="26606"/>
          <ac:spMkLst>
            <pc:docMk/>
            <pc:sldMk cId="4212315780" sldId="257"/>
            <ac:spMk id="15" creationId="{14AF9CD9-31C2-43D9-9F5C-A0E097262D5E}"/>
          </ac:spMkLst>
        </pc:spChg>
        <pc:spChg chg="add del">
          <ac:chgData name="Selvidge, Adam" userId="90a80583-ca86-413e-b227-a05b3f2c6638" providerId="ADAL" clId="{233C6D9D-5F36-4979-BF40-A34FAEBE1AAC}" dt="2024-09-04T12:56:17.182" v="58" actId="26606"/>
          <ac:spMkLst>
            <pc:docMk/>
            <pc:sldMk cId="4212315780" sldId="257"/>
            <ac:spMk id="16" creationId="{89DE9E2B-5611-49C8-862E-AD4D43A8AA6D}"/>
          </ac:spMkLst>
        </pc:spChg>
        <pc:spChg chg="add del">
          <ac:chgData name="Selvidge, Adam" userId="90a80583-ca86-413e-b227-a05b3f2c6638" providerId="ADAL" clId="{233C6D9D-5F36-4979-BF40-A34FAEBE1AAC}" dt="2024-09-04T12:56:17.182" v="58" actId="26606"/>
          <ac:spMkLst>
            <pc:docMk/>
            <pc:sldMk cId="4212315780" sldId="257"/>
            <ac:spMk id="18" creationId="{519C7155-1644-4C60-B0B5-32B1800D6044}"/>
          </ac:spMkLst>
        </pc:spChg>
        <pc:spChg chg="add del">
          <ac:chgData name="Selvidge, Adam" userId="90a80583-ca86-413e-b227-a05b3f2c6638" providerId="ADAL" clId="{233C6D9D-5F36-4979-BF40-A34FAEBE1AAC}" dt="2024-09-04T12:57:08.638" v="69" actId="26606"/>
          <ac:spMkLst>
            <pc:docMk/>
            <pc:sldMk cId="4212315780" sldId="257"/>
            <ac:spMk id="19" creationId="{C0A57A26-ECBF-4A8A-B307-41F0BDD94B37}"/>
          </ac:spMkLst>
        </pc:spChg>
        <pc:spChg chg="add del">
          <ac:chgData name="Selvidge, Adam" userId="90a80583-ca86-413e-b227-a05b3f2c6638" providerId="ADAL" clId="{233C6D9D-5F36-4979-BF40-A34FAEBE1AAC}" dt="2024-09-04T12:57:02.910" v="65"/>
          <ac:spMkLst>
            <pc:docMk/>
            <pc:sldMk cId="4212315780" sldId="257"/>
            <ac:spMk id="20" creationId="{96F36299-AB34-4381-8268-0EBF2EF55CAB}"/>
          </ac:spMkLst>
        </pc:spChg>
        <pc:spChg chg="add del">
          <ac:chgData name="Selvidge, Adam" userId="90a80583-ca86-413e-b227-a05b3f2c6638" providerId="ADAL" clId="{233C6D9D-5F36-4979-BF40-A34FAEBE1AAC}" dt="2024-09-04T12:57:02.910" v="65"/>
          <ac:spMkLst>
            <pc:docMk/>
            <pc:sldMk cId="4212315780" sldId="257"/>
            <ac:spMk id="21" creationId="{7102A590-F9D8-4E57-B069-92109B64F145}"/>
          </ac:spMkLst>
        </pc:spChg>
        <pc:spChg chg="add del">
          <ac:chgData name="Selvidge, Adam" userId="90a80583-ca86-413e-b227-a05b3f2c6638" providerId="ADAL" clId="{233C6D9D-5F36-4979-BF40-A34FAEBE1AAC}" dt="2024-09-04T12:57:02.910" v="65"/>
          <ac:spMkLst>
            <pc:docMk/>
            <pc:sldMk cId="4212315780" sldId="257"/>
            <ac:spMk id="22" creationId="{75496513-37AD-4D15-9914-AB18C9817F21}"/>
          </ac:spMkLst>
        </pc:spChg>
        <pc:spChg chg="add del">
          <ac:chgData name="Selvidge, Adam" userId="90a80583-ca86-413e-b227-a05b3f2c6638" providerId="ADAL" clId="{233C6D9D-5F36-4979-BF40-A34FAEBE1AAC}" dt="2024-09-04T12:58:27.511" v="80"/>
          <ac:spMkLst>
            <pc:docMk/>
            <pc:sldMk cId="4212315780" sldId="257"/>
            <ac:spMk id="23" creationId="{1A6D86F0-98E0-4468-9315-41BF7B0F2E68}"/>
          </ac:spMkLst>
        </pc:spChg>
        <pc:spChg chg="add del">
          <ac:chgData name="Selvidge, Adam" userId="90a80583-ca86-413e-b227-a05b3f2c6638" providerId="ADAL" clId="{233C6D9D-5F36-4979-BF40-A34FAEBE1AAC}" dt="2024-09-04T12:58:27.511" v="80"/>
          <ac:spMkLst>
            <pc:docMk/>
            <pc:sldMk cId="4212315780" sldId="257"/>
            <ac:spMk id="24" creationId="{CE957058-57AD-46A9-BAE9-7145CB3504F9}"/>
          </ac:spMkLst>
        </pc:spChg>
        <pc:spChg chg="add">
          <ac:chgData name="Selvidge, Adam" userId="90a80583-ca86-413e-b227-a05b3f2c6638" providerId="ADAL" clId="{233C6D9D-5F36-4979-BF40-A34FAEBE1AAC}" dt="2024-09-04T12:58:54.772" v="88" actId="26606"/>
          <ac:spMkLst>
            <pc:docMk/>
            <pc:sldMk cId="4212315780" sldId="257"/>
            <ac:spMk id="25" creationId="{CC828AE3-FA58-43DF-B083-6AA3C102AF0C}"/>
          </ac:spMkLst>
        </pc:spChg>
        <pc:spChg chg="add">
          <ac:chgData name="Selvidge, Adam" userId="90a80583-ca86-413e-b227-a05b3f2c6638" providerId="ADAL" clId="{233C6D9D-5F36-4979-BF40-A34FAEBE1AAC}" dt="2024-09-04T12:58:54.772" v="88" actId="26606"/>
          <ac:spMkLst>
            <pc:docMk/>
            <pc:sldMk cId="4212315780" sldId="257"/>
            <ac:spMk id="26" creationId="{14AF9CD9-31C2-43D9-9F5C-A0E097262D5E}"/>
          </ac:spMkLst>
        </pc:spChg>
        <pc:spChg chg="add">
          <ac:chgData name="Selvidge, Adam" userId="90a80583-ca86-413e-b227-a05b3f2c6638" providerId="ADAL" clId="{233C6D9D-5F36-4979-BF40-A34FAEBE1AAC}" dt="2024-09-04T12:58:54.772" v="88" actId="26606"/>
          <ac:spMkLst>
            <pc:docMk/>
            <pc:sldMk cId="4212315780" sldId="257"/>
            <ac:spMk id="27" creationId="{C0A57A26-ECBF-4A8A-B307-41F0BDD94B37}"/>
          </ac:spMkLst>
        </pc:spChg>
        <pc:spChg chg="del">
          <ac:chgData name="Selvidge, Adam" userId="90a80583-ca86-413e-b227-a05b3f2c6638" providerId="ADAL" clId="{233C6D9D-5F36-4979-BF40-A34FAEBE1AAC}" dt="2024-09-04T12:56:08.197" v="54"/>
          <ac:spMkLst>
            <pc:docMk/>
            <pc:sldMk cId="4212315780" sldId="257"/>
            <ac:spMk id="31" creationId="{C6D1D399-BF36-47E7-B5BF-5362EEE20A5B}"/>
          </ac:spMkLst>
        </pc:spChg>
        <pc:spChg chg="del">
          <ac:chgData name="Selvidge, Adam" userId="90a80583-ca86-413e-b227-a05b3f2c6638" providerId="ADAL" clId="{233C6D9D-5F36-4979-BF40-A34FAEBE1AAC}" dt="2024-09-04T12:56:08.197" v="54"/>
          <ac:spMkLst>
            <pc:docMk/>
            <pc:sldMk cId="4212315780" sldId="257"/>
            <ac:spMk id="32" creationId="{5531F876-DD64-45F5-9D2F-5B0329068DA7}"/>
          </ac:spMkLst>
        </pc:spChg>
        <pc:picChg chg="add del">
          <ac:chgData name="Selvidge, Adam" userId="90a80583-ca86-413e-b227-a05b3f2c6638" providerId="ADAL" clId="{233C6D9D-5F36-4979-BF40-A34FAEBE1AAC}" dt="2024-09-04T12:56:12.185" v="56" actId="26606"/>
          <ac:picMkLst>
            <pc:docMk/>
            <pc:sldMk cId="4212315780" sldId="257"/>
            <ac:picMk id="7" creationId="{09C05876-BF68-EA4A-185B-0AAB72EE485C}"/>
          </ac:picMkLst>
        </pc:picChg>
        <pc:cxnChg chg="add del">
          <ac:chgData name="Selvidge, Adam" userId="90a80583-ca86-413e-b227-a05b3f2c6638" providerId="ADAL" clId="{233C6D9D-5F36-4979-BF40-A34FAEBE1AAC}" dt="2024-09-04T12:57:05.368" v="67" actId="26606"/>
          <ac:cxnSpMkLst>
            <pc:docMk/>
            <pc:sldMk cId="4212315780" sldId="257"/>
            <ac:cxnSpMk id="9" creationId="{5296EC4F-8732-481B-94CB-C98E4EF297FF}"/>
          </ac:cxnSpMkLst>
        </pc:cxnChg>
        <pc:cxnChg chg="add del">
          <ac:chgData name="Selvidge, Adam" userId="90a80583-ca86-413e-b227-a05b3f2c6638" providerId="ADAL" clId="{233C6D9D-5F36-4979-BF40-A34FAEBE1AAC}" dt="2024-09-04T12:56:17.182" v="58" actId="26606"/>
          <ac:cxnSpMkLst>
            <pc:docMk/>
            <pc:sldMk cId="4212315780" sldId="257"/>
            <ac:cxnSpMk id="17" creationId="{5296EC4F-8732-481B-94CB-C98E4EF297FF}"/>
          </ac:cxnSpMkLst>
        </pc:cxnChg>
      </pc:sldChg>
      <pc:sldChg chg="addSp delSp modSp add mod setBg addAnim delAnim setClrOvrMap delDesignElem">
        <pc:chgData name="Selvidge, Adam" userId="90a80583-ca86-413e-b227-a05b3f2c6638" providerId="ADAL" clId="{233C6D9D-5F36-4979-BF40-A34FAEBE1AAC}" dt="2024-09-04T12:59:45.623" v="94" actId="26606"/>
        <pc:sldMkLst>
          <pc:docMk/>
          <pc:sldMk cId="301282340" sldId="258"/>
        </pc:sldMkLst>
        <pc:spChg chg="mod">
          <ac:chgData name="Selvidge, Adam" userId="90a80583-ca86-413e-b227-a05b3f2c6638" providerId="ADAL" clId="{233C6D9D-5F36-4979-BF40-A34FAEBE1AAC}" dt="2024-09-04T12:59:45.623" v="94" actId="26606"/>
          <ac:spMkLst>
            <pc:docMk/>
            <pc:sldMk cId="301282340" sldId="258"/>
            <ac:spMk id="2" creationId="{00000000-0000-0000-0000-000000000000}"/>
          </ac:spMkLst>
        </pc:spChg>
        <pc:spChg chg="mod">
          <ac:chgData name="Selvidge, Adam" userId="90a80583-ca86-413e-b227-a05b3f2c6638" providerId="ADAL" clId="{233C6D9D-5F36-4979-BF40-A34FAEBE1AAC}" dt="2024-09-04T12:59:45.623" v="94" actId="26606"/>
          <ac:spMkLst>
            <pc:docMk/>
            <pc:sldMk cId="301282340" sldId="258"/>
            <ac:spMk id="3" creationId="{00000000-0000-0000-0000-000000000000}"/>
          </ac:spMkLst>
        </pc:spChg>
        <pc:spChg chg="add del">
          <ac:chgData name="Selvidge, Adam" userId="90a80583-ca86-413e-b227-a05b3f2c6638" providerId="ADAL" clId="{233C6D9D-5F36-4979-BF40-A34FAEBE1AAC}" dt="2024-09-04T12:58:49.036" v="86" actId="26606"/>
          <ac:spMkLst>
            <pc:docMk/>
            <pc:sldMk cId="301282340" sldId="258"/>
            <ac:spMk id="5" creationId="{CE957058-57AD-46A9-BAE9-7145CB3504F9}"/>
          </ac:spMkLst>
        </pc:spChg>
        <pc:spChg chg="add del">
          <ac:chgData name="Selvidge, Adam" userId="90a80583-ca86-413e-b227-a05b3f2c6638" providerId="ADAL" clId="{233C6D9D-5F36-4979-BF40-A34FAEBE1AAC}" dt="2024-09-04T12:58:49.036" v="86" actId="26606"/>
          <ac:spMkLst>
            <pc:docMk/>
            <pc:sldMk cId="301282340" sldId="258"/>
            <ac:spMk id="6" creationId="{1A6D86F0-98E0-4468-9315-41BF7B0F2E68}"/>
          </ac:spMkLst>
        </pc:spChg>
        <pc:spChg chg="add del">
          <ac:chgData name="Selvidge, Adam" userId="90a80583-ca86-413e-b227-a05b3f2c6638" providerId="ADAL" clId="{233C6D9D-5F36-4979-BF40-A34FAEBE1AAC}" dt="2024-09-04T12:58:49.036" v="86" actId="26606"/>
          <ac:spMkLst>
            <pc:docMk/>
            <pc:sldMk cId="301282340" sldId="258"/>
            <ac:spMk id="7" creationId="{A474FAB3-E3BB-4F3C-A0C1-7FFE69BA31F4}"/>
          </ac:spMkLst>
        </pc:spChg>
        <pc:spChg chg="add del">
          <ac:chgData name="Selvidge, Adam" userId="90a80583-ca86-413e-b227-a05b3f2c6638" providerId="ADAL" clId="{233C6D9D-5F36-4979-BF40-A34FAEBE1AAC}" dt="2024-09-04T12:58:39.115" v="83"/>
          <ac:spMkLst>
            <pc:docMk/>
            <pc:sldMk cId="301282340" sldId="258"/>
            <ac:spMk id="8" creationId="{CB972422-B794-4FA8-BCC6-BAF6938A1B53}"/>
          </ac:spMkLst>
        </pc:spChg>
        <pc:spChg chg="add del">
          <ac:chgData name="Selvidge, Adam" userId="90a80583-ca86-413e-b227-a05b3f2c6638" providerId="ADAL" clId="{233C6D9D-5F36-4979-BF40-A34FAEBE1AAC}" dt="2024-09-04T12:59:45.623" v="94" actId="26606"/>
          <ac:spMkLst>
            <pc:docMk/>
            <pc:sldMk cId="301282340" sldId="258"/>
            <ac:spMk id="9" creationId="{CC828AE3-FA58-43DF-B083-6AA3C102AF0C}"/>
          </ac:spMkLst>
        </pc:spChg>
        <pc:spChg chg="add del">
          <ac:chgData name="Selvidge, Adam" userId="90a80583-ca86-413e-b227-a05b3f2c6638" providerId="ADAL" clId="{233C6D9D-5F36-4979-BF40-A34FAEBE1AAC}" dt="2024-09-04T12:58:39.115" v="83"/>
          <ac:spMkLst>
            <pc:docMk/>
            <pc:sldMk cId="301282340" sldId="258"/>
            <ac:spMk id="10" creationId="{89DE9E2B-5611-49C8-862E-AD4D43A8AA6D}"/>
          </ac:spMkLst>
        </pc:spChg>
        <pc:spChg chg="add del">
          <ac:chgData name="Selvidge, Adam" userId="90a80583-ca86-413e-b227-a05b3f2c6638" providerId="ADAL" clId="{233C6D9D-5F36-4979-BF40-A34FAEBE1AAC}" dt="2024-09-04T12:59:45.623" v="94" actId="26606"/>
          <ac:spMkLst>
            <pc:docMk/>
            <pc:sldMk cId="301282340" sldId="258"/>
            <ac:spMk id="11" creationId="{14AF9CD9-31C2-43D9-9F5C-A0E097262D5E}"/>
          </ac:spMkLst>
        </pc:spChg>
        <pc:spChg chg="add del">
          <ac:chgData name="Selvidge, Adam" userId="90a80583-ca86-413e-b227-a05b3f2c6638" providerId="ADAL" clId="{233C6D9D-5F36-4979-BF40-A34FAEBE1AAC}" dt="2024-09-04T12:59:45.623" v="94" actId="26606"/>
          <ac:spMkLst>
            <pc:docMk/>
            <pc:sldMk cId="301282340" sldId="258"/>
            <ac:spMk id="13" creationId="{C0A57A26-ECBF-4A8A-B307-41F0BDD94B37}"/>
          </ac:spMkLst>
        </pc:spChg>
        <pc:spChg chg="add del">
          <ac:chgData name="Selvidge, Adam" userId="90a80583-ca86-413e-b227-a05b3f2c6638" providerId="ADAL" clId="{233C6D9D-5F36-4979-BF40-A34FAEBE1AAC}" dt="2024-09-04T12:58:39.115" v="83"/>
          <ac:spMkLst>
            <pc:docMk/>
            <pc:sldMk cId="301282340" sldId="258"/>
            <ac:spMk id="14" creationId="{519C7155-1644-4C60-B0B5-32B1800D6044}"/>
          </ac:spMkLst>
        </pc:spChg>
        <pc:spChg chg="add del">
          <ac:chgData name="Selvidge, Adam" userId="90a80583-ca86-413e-b227-a05b3f2c6638" providerId="ADAL" clId="{233C6D9D-5F36-4979-BF40-A34FAEBE1AAC}" dt="2024-09-04T12:59:45.623" v="93" actId="26606"/>
          <ac:spMkLst>
            <pc:docMk/>
            <pc:sldMk cId="301282340" sldId="258"/>
            <ac:spMk id="18" creationId="{36B93B81-5ED7-4387-828F-605FD3B1B004}"/>
          </ac:spMkLst>
        </pc:spChg>
        <pc:spChg chg="add del">
          <ac:chgData name="Selvidge, Adam" userId="90a80583-ca86-413e-b227-a05b3f2c6638" providerId="ADAL" clId="{233C6D9D-5F36-4979-BF40-A34FAEBE1AAC}" dt="2024-09-04T12:59:45.623" v="93" actId="26606"/>
          <ac:spMkLst>
            <pc:docMk/>
            <pc:sldMk cId="301282340" sldId="258"/>
            <ac:spMk id="20" creationId="{61951AA0-DD9C-4514-A46F-ABF18C50E55D}"/>
          </ac:spMkLst>
        </pc:spChg>
        <pc:spChg chg="add">
          <ac:chgData name="Selvidge, Adam" userId="90a80583-ca86-413e-b227-a05b3f2c6638" providerId="ADAL" clId="{233C6D9D-5F36-4979-BF40-A34FAEBE1AAC}" dt="2024-09-04T12:59:45.623" v="94" actId="26606"/>
          <ac:spMkLst>
            <pc:docMk/>
            <pc:sldMk cId="301282340" sldId="258"/>
            <ac:spMk id="22" creationId="{CE957058-57AD-46A9-BAE9-7145CB3504F9}"/>
          </ac:spMkLst>
        </pc:spChg>
        <pc:spChg chg="del">
          <ac:chgData name="Selvidge, Adam" userId="90a80583-ca86-413e-b227-a05b3f2c6638" providerId="ADAL" clId="{233C6D9D-5F36-4979-BF40-A34FAEBE1AAC}" dt="2024-09-04T12:58:27.511" v="80"/>
          <ac:spMkLst>
            <pc:docMk/>
            <pc:sldMk cId="301282340" sldId="258"/>
            <ac:spMk id="23" creationId="{1A6D86F0-98E0-4468-9315-41BF7B0F2E68}"/>
          </ac:spMkLst>
        </pc:spChg>
        <pc:spChg chg="del">
          <ac:chgData name="Selvidge, Adam" userId="90a80583-ca86-413e-b227-a05b3f2c6638" providerId="ADAL" clId="{233C6D9D-5F36-4979-BF40-A34FAEBE1AAC}" dt="2024-09-04T12:58:27.511" v="80"/>
          <ac:spMkLst>
            <pc:docMk/>
            <pc:sldMk cId="301282340" sldId="258"/>
            <ac:spMk id="24" creationId="{CE957058-57AD-46A9-BAE9-7145CB3504F9}"/>
          </ac:spMkLst>
        </pc:spChg>
        <pc:spChg chg="add">
          <ac:chgData name="Selvidge, Adam" userId="90a80583-ca86-413e-b227-a05b3f2c6638" providerId="ADAL" clId="{233C6D9D-5F36-4979-BF40-A34FAEBE1AAC}" dt="2024-09-04T12:59:45.623" v="94" actId="26606"/>
          <ac:spMkLst>
            <pc:docMk/>
            <pc:sldMk cId="301282340" sldId="258"/>
            <ac:spMk id="25" creationId="{1A6D86F0-98E0-4468-9315-41BF7B0F2E68}"/>
          </ac:spMkLst>
        </pc:spChg>
        <pc:cxnChg chg="add del">
          <ac:chgData name="Selvidge, Adam" userId="90a80583-ca86-413e-b227-a05b3f2c6638" providerId="ADAL" clId="{233C6D9D-5F36-4979-BF40-A34FAEBE1AAC}" dt="2024-09-04T12:58:39.115" v="83"/>
          <ac:cxnSpMkLst>
            <pc:docMk/>
            <pc:sldMk cId="301282340" sldId="258"/>
            <ac:cxnSpMk id="12" creationId="{5296EC4F-8732-481B-94CB-C98E4EF297FF}"/>
          </ac:cxnSpMkLst>
        </pc:cxnChg>
      </pc:sldChg>
      <pc:sldChg chg="addSp delSp modSp add mod setBg delDesignElem">
        <pc:chgData name="Selvidge, Adam" userId="90a80583-ca86-413e-b227-a05b3f2c6638" providerId="ADAL" clId="{233C6D9D-5F36-4979-BF40-A34FAEBE1AAC}" dt="2024-09-04T12:59:26.464" v="91" actId="26606"/>
        <pc:sldMkLst>
          <pc:docMk/>
          <pc:sldMk cId="2944379211" sldId="259"/>
        </pc:sldMkLst>
        <pc:spChg chg="mod">
          <ac:chgData name="Selvidge, Adam" userId="90a80583-ca86-413e-b227-a05b3f2c6638" providerId="ADAL" clId="{233C6D9D-5F36-4979-BF40-A34FAEBE1AAC}" dt="2024-09-04T12:59:26.464" v="91" actId="26606"/>
          <ac:spMkLst>
            <pc:docMk/>
            <pc:sldMk cId="2944379211" sldId="259"/>
            <ac:spMk id="2" creationId="{00000000-0000-0000-0000-000000000000}"/>
          </ac:spMkLst>
        </pc:spChg>
        <pc:spChg chg="mod">
          <ac:chgData name="Selvidge, Adam" userId="90a80583-ca86-413e-b227-a05b3f2c6638" providerId="ADAL" clId="{233C6D9D-5F36-4979-BF40-A34FAEBE1AAC}" dt="2024-09-04T12:59:26.464" v="91" actId="26606"/>
          <ac:spMkLst>
            <pc:docMk/>
            <pc:sldMk cId="2944379211" sldId="259"/>
            <ac:spMk id="3" creationId="{00000000-0000-0000-0000-000000000000}"/>
          </ac:spMkLst>
        </pc:spChg>
        <pc:spChg chg="add del">
          <ac:chgData name="Selvidge, Adam" userId="90a80583-ca86-413e-b227-a05b3f2c6638" providerId="ADAL" clId="{233C6D9D-5F36-4979-BF40-A34FAEBE1AAC}" dt="2024-09-04T12:59:26.464" v="91" actId="26606"/>
          <ac:spMkLst>
            <pc:docMk/>
            <pc:sldMk cId="2944379211" sldId="259"/>
            <ac:spMk id="8" creationId="{CC828AE3-FA58-43DF-B083-6AA3C102AF0C}"/>
          </ac:spMkLst>
        </pc:spChg>
        <pc:spChg chg="add del">
          <ac:chgData name="Selvidge, Adam" userId="90a80583-ca86-413e-b227-a05b3f2c6638" providerId="ADAL" clId="{233C6D9D-5F36-4979-BF40-A34FAEBE1AAC}" dt="2024-09-04T12:59:26.464" v="91" actId="26606"/>
          <ac:spMkLst>
            <pc:docMk/>
            <pc:sldMk cId="2944379211" sldId="259"/>
            <ac:spMk id="10" creationId="{14AF9CD9-31C2-43D9-9F5C-A0E097262D5E}"/>
          </ac:spMkLst>
        </pc:spChg>
        <pc:spChg chg="add del">
          <ac:chgData name="Selvidge, Adam" userId="90a80583-ca86-413e-b227-a05b3f2c6638" providerId="ADAL" clId="{233C6D9D-5F36-4979-BF40-A34FAEBE1AAC}" dt="2024-09-04T12:59:26.464" v="91" actId="26606"/>
          <ac:spMkLst>
            <pc:docMk/>
            <pc:sldMk cId="2944379211" sldId="259"/>
            <ac:spMk id="12" creationId="{C0A57A26-ECBF-4A8A-B307-41F0BDD94B37}"/>
          </ac:spMkLst>
        </pc:spChg>
        <pc:spChg chg="add">
          <ac:chgData name="Selvidge, Adam" userId="90a80583-ca86-413e-b227-a05b3f2c6638" providerId="ADAL" clId="{233C6D9D-5F36-4979-BF40-A34FAEBE1AAC}" dt="2024-09-04T12:59:26.464" v="91" actId="26606"/>
          <ac:spMkLst>
            <pc:docMk/>
            <pc:sldMk cId="2944379211" sldId="259"/>
            <ac:spMk id="17" creationId="{1A6D86F0-98E0-4468-9315-41BF7B0F2E68}"/>
          </ac:spMkLst>
        </pc:spChg>
        <pc:spChg chg="add">
          <ac:chgData name="Selvidge, Adam" userId="90a80583-ca86-413e-b227-a05b3f2c6638" providerId="ADAL" clId="{233C6D9D-5F36-4979-BF40-A34FAEBE1AAC}" dt="2024-09-04T12:59:26.464" v="91" actId="26606"/>
          <ac:spMkLst>
            <pc:docMk/>
            <pc:sldMk cId="2944379211" sldId="259"/>
            <ac:spMk id="19" creationId="{CE957058-57AD-46A9-BAE9-7145CB3504F9}"/>
          </ac:spMkLst>
        </pc:spChg>
        <pc:spChg chg="del">
          <ac:chgData name="Selvidge, Adam" userId="90a80583-ca86-413e-b227-a05b3f2c6638" providerId="ADAL" clId="{233C6D9D-5F36-4979-BF40-A34FAEBE1AAC}" dt="2024-09-04T12:58:27.511" v="80"/>
          <ac:spMkLst>
            <pc:docMk/>
            <pc:sldMk cId="2944379211" sldId="259"/>
            <ac:spMk id="23" creationId="{1A6D86F0-98E0-4468-9315-41BF7B0F2E68}"/>
          </ac:spMkLst>
        </pc:spChg>
        <pc:spChg chg="del">
          <ac:chgData name="Selvidge, Adam" userId="90a80583-ca86-413e-b227-a05b3f2c6638" providerId="ADAL" clId="{233C6D9D-5F36-4979-BF40-A34FAEBE1AAC}" dt="2024-09-04T12:58:27.511" v="80"/>
          <ac:spMkLst>
            <pc:docMk/>
            <pc:sldMk cId="2944379211" sldId="259"/>
            <ac:spMk id="24" creationId="{CE957058-57AD-46A9-BAE9-7145CB3504F9}"/>
          </ac:spMkLst>
        </pc:spChg>
      </pc:sldChg>
    </pc:docChg>
  </pc:docChgLst>
  <pc:docChgLst>
    <pc:chgData name="Selvidge, Adam" userId="S::adam.selvidge@myfloridacfo.com::90a80583-ca86-413e-b227-a05b3f2c6638" providerId="AD" clId="Web-{CA025CEE-612A-2521-2820-5573303502E0}"/>
    <pc:docChg chg="modSld">
      <pc:chgData name="Selvidge, Adam" userId="S::adam.selvidge@myfloridacfo.com::90a80583-ca86-413e-b227-a05b3f2c6638" providerId="AD" clId="Web-{CA025CEE-612A-2521-2820-5573303502E0}" dt="2024-09-16T16:48:00.143" v="40" actId="20577"/>
      <pc:docMkLst>
        <pc:docMk/>
      </pc:docMkLst>
      <pc:sldChg chg="modSp">
        <pc:chgData name="Selvidge, Adam" userId="S::adam.selvidge@myfloridacfo.com::90a80583-ca86-413e-b227-a05b3f2c6638" providerId="AD" clId="Web-{CA025CEE-612A-2521-2820-5573303502E0}" dt="2024-09-16T16:48:00.143" v="40" actId="20577"/>
        <pc:sldMkLst>
          <pc:docMk/>
          <pc:sldMk cId="2241263643" sldId="262"/>
        </pc:sldMkLst>
        <pc:spChg chg="mod">
          <ac:chgData name="Selvidge, Adam" userId="S::adam.selvidge@myfloridacfo.com::90a80583-ca86-413e-b227-a05b3f2c6638" providerId="AD" clId="Web-{CA025CEE-612A-2521-2820-5573303502E0}" dt="2024-09-16T16:48:00.143" v="40" actId="20577"/>
          <ac:spMkLst>
            <pc:docMk/>
            <pc:sldMk cId="2241263643" sldId="262"/>
            <ac:spMk id="3" creationId="{20E70BA8-6D56-606D-F602-2131F522D784}"/>
          </ac:spMkLst>
        </pc:spChg>
      </pc:sldChg>
    </pc:docChg>
  </pc:docChgLst>
  <pc:docChgLst>
    <pc:chgData name="Hermeling, Renee" userId="d2334214-f1a0-45e1-b874-c43386e4e70b" providerId="ADAL" clId="{CE5EACC7-E8A1-4691-83C3-49A740BB4238}"/>
    <pc:docChg chg="">
      <pc:chgData name="Hermeling, Renee" userId="d2334214-f1a0-45e1-b874-c43386e4e70b" providerId="ADAL" clId="{CE5EACC7-E8A1-4691-83C3-49A740BB4238}" dt="2024-09-13T22:13:32.245" v="0"/>
      <pc:docMkLst>
        <pc:docMk/>
      </pc:docMkLst>
      <pc:sldChg chg="addCm">
        <pc:chgData name="Hermeling, Renee" userId="d2334214-f1a0-45e1-b874-c43386e4e70b" providerId="ADAL" clId="{CE5EACC7-E8A1-4691-83C3-49A740BB4238}" dt="2024-09-13T22:13:32.245" v="0"/>
        <pc:sldMkLst>
          <pc:docMk/>
          <pc:sldMk cId="1857535524" sldId="41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ermeling, Renee" userId="d2334214-f1a0-45e1-b874-c43386e4e70b" providerId="ADAL" clId="{CE5EACC7-E8A1-4691-83C3-49A740BB4238}" dt="2024-09-13T22:13:32.245" v="0"/>
              <pc2:cmMkLst xmlns:pc2="http://schemas.microsoft.com/office/powerpoint/2019/9/main/command">
                <pc:docMk/>
                <pc:sldMk cId="1857535524" sldId="419"/>
                <pc2:cmMk id="{2D36956E-4B0F-4CFA-9E29-9D38E22C4DFE}"/>
              </pc2:cmMkLst>
            </pc226:cmChg>
          </p:ext>
        </pc:extLst>
      </pc:sldChg>
    </pc:docChg>
  </pc:docChgLst>
  <pc:docChgLst>
    <pc:chgData name="Selvidge, Adam" userId="90a80583-ca86-413e-b227-a05b3f2c6638" providerId="ADAL" clId="{0A78E43A-2769-4D50-A85E-57CD0265EE29}"/>
    <pc:docChg chg="undo custSel addSld delSld modSld sldOrd">
      <pc:chgData name="Selvidge, Adam" userId="90a80583-ca86-413e-b227-a05b3f2c6638" providerId="ADAL" clId="{0A78E43A-2769-4D50-A85E-57CD0265EE29}" dt="2024-09-12T15:28:38.759" v="1830" actId="20577"/>
      <pc:docMkLst>
        <pc:docMk/>
      </pc:docMkLst>
      <pc:sldChg chg="addSp modSp del mod setBg setClrOvrMap">
        <pc:chgData name="Selvidge, Adam" userId="90a80583-ca86-413e-b227-a05b3f2c6638" providerId="ADAL" clId="{0A78E43A-2769-4D50-A85E-57CD0265EE29}" dt="2024-09-10T19:10:04.600" v="450" actId="2696"/>
        <pc:sldMkLst>
          <pc:docMk/>
          <pc:sldMk cId="109857222" sldId="256"/>
        </pc:sldMkLst>
        <pc:spChg chg="mod">
          <ac:chgData name="Selvidge, Adam" userId="90a80583-ca86-413e-b227-a05b3f2c6638" providerId="ADAL" clId="{0A78E43A-2769-4D50-A85E-57CD0265EE29}" dt="2024-09-10T19:07:09.775" v="415" actId="2660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elvidge, Adam" userId="90a80583-ca86-413e-b227-a05b3f2c6638" providerId="ADAL" clId="{0A78E43A-2769-4D50-A85E-57CD0265EE29}" dt="2024-09-10T19:07:09.775" v="415" actId="26606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Selvidge, Adam" userId="90a80583-ca86-413e-b227-a05b3f2c6638" providerId="ADAL" clId="{0A78E43A-2769-4D50-A85E-57CD0265EE29}" dt="2024-09-10T19:07:09.775" v="415" actId="26606"/>
          <ac:spMkLst>
            <pc:docMk/>
            <pc:sldMk cId="109857222" sldId="256"/>
            <ac:spMk id="5" creationId="{CB972422-B794-4FA8-BCC6-BAF6938A1B53}"/>
          </ac:spMkLst>
        </pc:spChg>
        <pc:spChg chg="add">
          <ac:chgData name="Selvidge, Adam" userId="90a80583-ca86-413e-b227-a05b3f2c6638" providerId="ADAL" clId="{0A78E43A-2769-4D50-A85E-57CD0265EE29}" dt="2024-09-10T19:07:09.775" v="415" actId="26606"/>
          <ac:spMkLst>
            <pc:docMk/>
            <pc:sldMk cId="109857222" sldId="256"/>
            <ac:spMk id="6" creationId="{89DE9E2B-5611-49C8-862E-AD4D43A8AA6D}"/>
          </ac:spMkLst>
        </pc:spChg>
        <pc:spChg chg="add">
          <ac:chgData name="Selvidge, Adam" userId="90a80583-ca86-413e-b227-a05b3f2c6638" providerId="ADAL" clId="{0A78E43A-2769-4D50-A85E-57CD0265EE29}" dt="2024-09-10T19:07:09.775" v="415" actId="26606"/>
          <ac:spMkLst>
            <pc:docMk/>
            <pc:sldMk cId="109857222" sldId="256"/>
            <ac:spMk id="9" creationId="{519C7155-1644-4C60-B0B5-32B1800D6044}"/>
          </ac:spMkLst>
        </pc:spChg>
        <pc:cxnChg chg="add">
          <ac:chgData name="Selvidge, Adam" userId="90a80583-ca86-413e-b227-a05b3f2c6638" providerId="ADAL" clId="{0A78E43A-2769-4D50-A85E-57CD0265EE29}" dt="2024-09-10T19:07:09.775" v="415" actId="26606"/>
          <ac:cxnSpMkLst>
            <pc:docMk/>
            <pc:sldMk cId="109857222" sldId="256"/>
            <ac:cxnSpMk id="7" creationId="{5296EC4F-8732-481B-94CB-C98E4EF297FF}"/>
          </ac:cxnSpMkLst>
        </pc:cxnChg>
      </pc:sldChg>
      <pc:sldChg chg="addSp delSp modSp mod setBg addAnim setClrOvrMap delDesignElem addCm">
        <pc:chgData name="Selvidge, Adam" userId="90a80583-ca86-413e-b227-a05b3f2c6638" providerId="ADAL" clId="{0A78E43A-2769-4D50-A85E-57CD0265EE29}" dt="2024-09-10T19:16:41.042" v="575" actId="12"/>
        <pc:sldMkLst>
          <pc:docMk/>
          <pc:sldMk cId="4212315780" sldId="257"/>
        </pc:sldMkLst>
        <pc:spChg chg="mod">
          <ac:chgData name="Selvidge, Adam" userId="90a80583-ca86-413e-b227-a05b3f2c6638" providerId="ADAL" clId="{0A78E43A-2769-4D50-A85E-57CD0265EE29}" dt="2024-09-10T19:16:41.042" v="575" actId="12"/>
          <ac:spMkLst>
            <pc:docMk/>
            <pc:sldMk cId="4212315780" sldId="257"/>
            <ac:spMk id="2" creationId="{00000000-0000-0000-0000-000000000000}"/>
          </ac:spMkLst>
        </pc:spChg>
        <pc:spChg chg="mod">
          <ac:chgData name="Selvidge, Adam" userId="90a80583-ca86-413e-b227-a05b3f2c6638" providerId="ADAL" clId="{0A78E43A-2769-4D50-A85E-57CD0265EE29}" dt="2024-09-10T19:12:05.959" v="501" actId="2711"/>
          <ac:spMkLst>
            <pc:docMk/>
            <pc:sldMk cId="4212315780" sldId="257"/>
            <ac:spMk id="3" creationId="{00000000-0000-0000-0000-000000000000}"/>
          </ac:spMkLst>
        </pc:spChg>
        <pc:spChg chg="add mod">
          <ac:chgData name="Selvidge, Adam" userId="90a80583-ca86-413e-b227-a05b3f2c6638" providerId="ADAL" clId="{0A78E43A-2769-4D50-A85E-57CD0265EE29}" dt="2024-09-10T19:13:03.778" v="519" actId="255"/>
          <ac:spMkLst>
            <pc:docMk/>
            <pc:sldMk cId="4212315780" sldId="257"/>
            <ac:spMk id="5" creationId="{12287614-9F6E-0286-A271-0845F6DE9949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4212315780" sldId="257"/>
            <ac:spMk id="25" creationId="{CC828AE3-FA58-43DF-B083-6AA3C102AF0C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4212315780" sldId="257"/>
            <ac:spMk id="26" creationId="{14AF9CD9-31C2-43D9-9F5C-A0E097262D5E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4212315780" sldId="257"/>
            <ac:spMk id="27" creationId="{C0A57A26-ECBF-4A8A-B307-41F0BDD94B37}"/>
          </ac:spMkLst>
        </pc:spChg>
        <pc:spChg chg="add del">
          <ac:chgData name="Selvidge, Adam" userId="90a80583-ca86-413e-b227-a05b3f2c6638" providerId="ADAL" clId="{0A78E43A-2769-4D50-A85E-57CD0265EE29}" dt="2024-09-10T19:11:14.967" v="495"/>
          <ac:spMkLst>
            <pc:docMk/>
            <pc:sldMk cId="4212315780" sldId="257"/>
            <ac:spMk id="28" creationId="{CB972422-B794-4FA8-BCC6-BAF6938A1B53}"/>
          </ac:spMkLst>
        </pc:spChg>
        <pc:spChg chg="add del">
          <ac:chgData name="Selvidge, Adam" userId="90a80583-ca86-413e-b227-a05b3f2c6638" providerId="ADAL" clId="{0A78E43A-2769-4D50-A85E-57CD0265EE29}" dt="2024-09-10T19:11:14.967" v="495"/>
          <ac:spMkLst>
            <pc:docMk/>
            <pc:sldMk cId="4212315780" sldId="257"/>
            <ac:spMk id="29" creationId="{89DE9E2B-5611-49C8-862E-AD4D43A8AA6D}"/>
          </ac:spMkLst>
        </pc:spChg>
        <pc:spChg chg="add del">
          <ac:chgData name="Selvidge, Adam" userId="90a80583-ca86-413e-b227-a05b3f2c6638" providerId="ADAL" clId="{0A78E43A-2769-4D50-A85E-57CD0265EE29}" dt="2024-09-10T19:11:14.967" v="495"/>
          <ac:spMkLst>
            <pc:docMk/>
            <pc:sldMk cId="4212315780" sldId="257"/>
            <ac:spMk id="33" creationId="{519C7155-1644-4C60-B0B5-32B1800D6044}"/>
          </ac:spMkLst>
        </pc:spChg>
        <pc:spChg chg="add del">
          <ac:chgData name="Selvidge, Adam" userId="90a80583-ca86-413e-b227-a05b3f2c6638" providerId="ADAL" clId="{0A78E43A-2769-4D50-A85E-57CD0265EE29}" dt="2024-09-10T19:14:00.827" v="543"/>
          <ac:spMkLst>
            <pc:docMk/>
            <pc:sldMk cId="4212315780" sldId="257"/>
            <ac:spMk id="34" creationId="{CE957058-57AD-46A9-BAE9-7145CB3504F9}"/>
          </ac:spMkLst>
        </pc:spChg>
        <pc:spChg chg="add del">
          <ac:chgData name="Selvidge, Adam" userId="90a80583-ca86-413e-b227-a05b3f2c6638" providerId="ADAL" clId="{0A78E43A-2769-4D50-A85E-57CD0265EE29}" dt="2024-09-10T19:14:00.827" v="543"/>
          <ac:spMkLst>
            <pc:docMk/>
            <pc:sldMk cId="4212315780" sldId="257"/>
            <ac:spMk id="35" creationId="{1A6D86F0-98E0-4468-9315-41BF7B0F2E68}"/>
          </ac:spMkLst>
        </pc:spChg>
        <pc:spChg chg="add del">
          <ac:chgData name="Selvidge, Adam" userId="90a80583-ca86-413e-b227-a05b3f2c6638" providerId="ADAL" clId="{0A78E43A-2769-4D50-A85E-57CD0265EE29}" dt="2024-09-10T19:14:00.827" v="543"/>
          <ac:spMkLst>
            <pc:docMk/>
            <pc:sldMk cId="4212315780" sldId="257"/>
            <ac:spMk id="36" creationId="{A474FAB3-E3BB-4F3C-A0C1-7FFE69BA31F4}"/>
          </ac:spMkLst>
        </pc:spChg>
        <pc:cxnChg chg="add del">
          <ac:chgData name="Selvidge, Adam" userId="90a80583-ca86-413e-b227-a05b3f2c6638" providerId="ADAL" clId="{0A78E43A-2769-4D50-A85E-57CD0265EE29}" dt="2024-09-10T19:11:14.967" v="495"/>
          <ac:cxnSpMkLst>
            <pc:docMk/>
            <pc:sldMk cId="4212315780" sldId="257"/>
            <ac:cxnSpMk id="30" creationId="{5296EC4F-8732-481B-94CB-C98E4EF297FF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elvidge, Adam" userId="90a80583-ca86-413e-b227-a05b3f2c6638" providerId="ADAL" clId="{0A78E43A-2769-4D50-A85E-57CD0265EE29}" dt="2024-09-10T19:13:44.736" v="540"/>
              <pc2:cmMkLst xmlns:pc2="http://schemas.microsoft.com/office/powerpoint/2019/9/main/command">
                <pc:docMk/>
                <pc:sldMk cId="4212315780" sldId="257"/>
                <pc2:cmMk id="{B361167B-C7AA-4B41-A65F-5EA197070CFB}"/>
              </pc2:cmMkLst>
            </pc226:cmChg>
          </p:ext>
        </pc:extLst>
      </pc:sldChg>
      <pc:sldChg chg="addSp delSp modSp mod setBg addAnim delDesignElem addCm modCm">
        <pc:chgData name="Selvidge, Adam" userId="90a80583-ca86-413e-b227-a05b3f2c6638" providerId="ADAL" clId="{0A78E43A-2769-4D50-A85E-57CD0265EE29}" dt="2024-09-10T19:38:22.417" v="1394" actId="207"/>
        <pc:sldMkLst>
          <pc:docMk/>
          <pc:sldMk cId="301282340" sldId="258"/>
        </pc:sldMkLst>
        <pc:spChg chg="mod">
          <ac:chgData name="Selvidge, Adam" userId="90a80583-ca86-413e-b227-a05b3f2c6638" providerId="ADAL" clId="{0A78E43A-2769-4D50-A85E-57CD0265EE29}" dt="2024-09-10T19:17:20.821" v="580" actId="2711"/>
          <ac:spMkLst>
            <pc:docMk/>
            <pc:sldMk cId="301282340" sldId="258"/>
            <ac:spMk id="2" creationId="{00000000-0000-0000-0000-000000000000}"/>
          </ac:spMkLst>
        </pc:spChg>
        <pc:spChg chg="mod">
          <ac:chgData name="Selvidge, Adam" userId="90a80583-ca86-413e-b227-a05b3f2c6638" providerId="ADAL" clId="{0A78E43A-2769-4D50-A85E-57CD0265EE29}" dt="2024-09-10T19:38:22.417" v="1394" actId="207"/>
          <ac:spMkLst>
            <pc:docMk/>
            <pc:sldMk cId="301282340" sldId="258"/>
            <ac:spMk id="3" creationId="{00000000-0000-0000-0000-000000000000}"/>
          </ac:spMkLst>
        </pc:spChg>
        <pc:spChg chg="add">
          <ac:chgData name="Selvidge, Adam" userId="90a80583-ca86-413e-b227-a05b3f2c6638" providerId="ADAL" clId="{0A78E43A-2769-4D50-A85E-57CD0265EE29}" dt="2024-09-10T19:16:54.072" v="576" actId="26606"/>
          <ac:spMkLst>
            <pc:docMk/>
            <pc:sldMk cId="301282340" sldId="258"/>
            <ac:spMk id="15" creationId="{CE957058-57AD-46A9-BAE9-7145CB3504F9}"/>
          </ac:spMkLst>
        </pc:spChg>
        <pc:spChg chg="add">
          <ac:chgData name="Selvidge, Adam" userId="90a80583-ca86-413e-b227-a05b3f2c6638" providerId="ADAL" clId="{0A78E43A-2769-4D50-A85E-57CD0265EE29}" dt="2024-09-10T19:16:54.072" v="576" actId="26606"/>
          <ac:spMkLst>
            <pc:docMk/>
            <pc:sldMk cId="301282340" sldId="258"/>
            <ac:spMk id="16" creationId="{1A6D86F0-98E0-4468-9315-41BF7B0F2E68}"/>
          </ac:spMkLst>
        </pc:spChg>
        <pc:spChg chg="add">
          <ac:chgData name="Selvidge, Adam" userId="90a80583-ca86-413e-b227-a05b3f2c6638" providerId="ADAL" clId="{0A78E43A-2769-4D50-A85E-57CD0265EE29}" dt="2024-09-10T19:16:54.072" v="576" actId="26606"/>
          <ac:spMkLst>
            <pc:docMk/>
            <pc:sldMk cId="301282340" sldId="258"/>
            <ac:spMk id="17" creationId="{A474FAB3-E3BB-4F3C-A0C1-7FFE69BA31F4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301282340" sldId="258"/>
            <ac:spMk id="22" creationId="{CE957058-57AD-46A9-BAE9-7145CB3504F9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301282340" sldId="258"/>
            <ac:spMk id="25" creationId="{1A6D86F0-98E0-4468-9315-41BF7B0F2E68}"/>
          </ac:spMkLst>
        </pc:spChg>
        <pc:graphicFrameChg chg="add mod">
          <ac:chgData name="Selvidge, Adam" userId="90a80583-ca86-413e-b227-a05b3f2c6638" providerId="ADAL" clId="{0A78E43A-2769-4D50-A85E-57CD0265EE29}" dt="2024-09-10T19:37:57.344" v="1390"/>
          <ac:graphicFrameMkLst>
            <pc:docMk/>
            <pc:sldMk cId="301282340" sldId="258"/>
            <ac:graphicFrameMk id="4" creationId="{40459540-C341-6B52-303B-4B60E2CE6E2C}"/>
          </ac:graphicFrameMkLst>
        </pc:graphicFrameChg>
        <pc:graphicFrameChg chg="add mod">
          <ac:chgData name="Selvidge, Adam" userId="90a80583-ca86-413e-b227-a05b3f2c6638" providerId="ADAL" clId="{0A78E43A-2769-4D50-A85E-57CD0265EE29}" dt="2024-09-10T19:38:02.295" v="1391"/>
          <ac:graphicFrameMkLst>
            <pc:docMk/>
            <pc:sldMk cId="301282340" sldId="258"/>
            <ac:graphicFrameMk id="5" creationId="{B78F81F0-A578-8AFE-9CA2-0B2373DA08CD}"/>
          </ac:graphicFrameMkLst>
        </pc:graphicFrameChg>
        <pc:graphicFrameChg chg="add mod">
          <ac:chgData name="Selvidge, Adam" userId="90a80583-ca86-413e-b227-a05b3f2c6638" providerId="ADAL" clId="{0A78E43A-2769-4D50-A85E-57CD0265EE29}" dt="2024-09-10T19:38:04.493" v="1392"/>
          <ac:graphicFrameMkLst>
            <pc:docMk/>
            <pc:sldMk cId="301282340" sldId="258"/>
            <ac:graphicFrameMk id="6" creationId="{41B270F3-0909-9D3A-4795-9DC7F5B3969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elvidge, Adam" userId="90a80583-ca86-413e-b227-a05b3f2c6638" providerId="ADAL" clId="{0A78E43A-2769-4D50-A85E-57CD0265EE29}" dt="2024-09-10T19:25:35.125" v="831"/>
              <pc2:cmMkLst xmlns:pc2="http://schemas.microsoft.com/office/powerpoint/2019/9/main/command">
                <pc:docMk/>
                <pc:sldMk cId="301282340" sldId="258"/>
                <pc2:cmMk id="{D6C4C18C-838B-49BF-B539-C2734B48CD7C}"/>
              </pc2:cmMkLst>
            </pc226:cmChg>
            <pc226:cmChg xmlns:pc226="http://schemas.microsoft.com/office/powerpoint/2022/06/main/command" chg="add mod">
              <pc226:chgData name="Selvidge, Adam" userId="90a80583-ca86-413e-b227-a05b3f2c6638" providerId="ADAL" clId="{0A78E43A-2769-4D50-A85E-57CD0265EE29}" dt="2024-09-10T19:16:54.072" v="576" actId="26606"/>
              <pc2:cmMkLst xmlns:pc2="http://schemas.microsoft.com/office/powerpoint/2019/9/main/command">
                <pc:docMk/>
                <pc:sldMk cId="301282340" sldId="258"/>
                <pc2:cmMk id="{19B1D2E3-D6EE-432C-86F8-2767F24E7245}"/>
              </pc2:cmMkLst>
            </pc226:cmChg>
          </p:ext>
        </pc:extLst>
      </pc:sldChg>
      <pc:sldChg chg="addSp delSp modSp mod setClrOvrMap delDesignElem addCm delCm modCm modNotesTx">
        <pc:chgData name="Selvidge, Adam" userId="90a80583-ca86-413e-b227-a05b3f2c6638" providerId="ADAL" clId="{0A78E43A-2769-4D50-A85E-57CD0265EE29}" dt="2024-09-11T18:29:26.710" v="1576" actId="20577"/>
        <pc:sldMkLst>
          <pc:docMk/>
          <pc:sldMk cId="2944379211" sldId="259"/>
        </pc:sldMkLst>
        <pc:spChg chg="mod">
          <ac:chgData name="Selvidge, Adam" userId="90a80583-ca86-413e-b227-a05b3f2c6638" providerId="ADAL" clId="{0A78E43A-2769-4D50-A85E-57CD0265EE29}" dt="2024-09-10T19:38:58.261" v="1397" actId="207"/>
          <ac:spMkLst>
            <pc:docMk/>
            <pc:sldMk cId="2944379211" sldId="259"/>
            <ac:spMk id="2" creationId="{00000000-0000-0000-0000-000000000000}"/>
          </ac:spMkLst>
        </pc:spChg>
        <pc:spChg chg="mod">
          <ac:chgData name="Selvidge, Adam" userId="90a80583-ca86-413e-b227-a05b3f2c6638" providerId="ADAL" clId="{0A78E43A-2769-4D50-A85E-57CD0265EE29}" dt="2024-09-10T19:24:55.625" v="830" actId="1076"/>
          <ac:spMkLst>
            <pc:docMk/>
            <pc:sldMk cId="2944379211" sldId="259"/>
            <ac:spMk id="3" creationId="{00000000-0000-0000-0000-000000000000}"/>
          </ac:spMkLst>
        </pc:spChg>
        <pc:spChg chg="add">
          <ac:chgData name="Selvidge, Adam" userId="90a80583-ca86-413e-b227-a05b3f2c6638" providerId="ADAL" clId="{0A78E43A-2769-4D50-A85E-57CD0265EE29}" dt="2024-09-10T19:17:07.227" v="579" actId="26606"/>
          <ac:spMkLst>
            <pc:docMk/>
            <pc:sldMk cId="2944379211" sldId="259"/>
            <ac:spMk id="5" creationId="{CE957058-57AD-46A9-BAE9-7145CB3504F9}"/>
          </ac:spMkLst>
        </pc:spChg>
        <pc:spChg chg="add">
          <ac:chgData name="Selvidge, Adam" userId="90a80583-ca86-413e-b227-a05b3f2c6638" providerId="ADAL" clId="{0A78E43A-2769-4D50-A85E-57CD0265EE29}" dt="2024-09-10T19:17:07.227" v="579" actId="26606"/>
          <ac:spMkLst>
            <pc:docMk/>
            <pc:sldMk cId="2944379211" sldId="259"/>
            <ac:spMk id="6" creationId="{1A6D86F0-98E0-4468-9315-41BF7B0F2E68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2944379211" sldId="259"/>
            <ac:spMk id="17" creationId="{1A6D86F0-98E0-4468-9315-41BF7B0F2E68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2944379211" sldId="259"/>
            <ac:spMk id="19" creationId="{CE957058-57AD-46A9-BAE9-7145CB3504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elvidge, Adam" userId="90a80583-ca86-413e-b227-a05b3f2c6638" providerId="ADAL" clId="{0A78E43A-2769-4D50-A85E-57CD0265EE29}" dt="2024-09-04T17:25:22.851" v="221"/>
              <pc2:cmMkLst xmlns:pc2="http://schemas.microsoft.com/office/powerpoint/2019/9/main/command">
                <pc:docMk/>
                <pc:sldMk cId="2944379211" sldId="259"/>
                <pc2:cmMk id="{513A6922-643D-4AC5-9574-2EBB41887BD1}"/>
              </pc2:cmMkLst>
            </pc226:cmChg>
            <pc226:cmChg xmlns:pc226="http://schemas.microsoft.com/office/powerpoint/2022/06/main/command" chg="add del mod">
              <pc226:chgData name="Selvidge, Adam" userId="90a80583-ca86-413e-b227-a05b3f2c6638" providerId="ADAL" clId="{0A78E43A-2769-4D50-A85E-57CD0265EE29}" dt="2024-09-11T18:24:40.491" v="1398"/>
              <pc2:cmMkLst xmlns:pc2="http://schemas.microsoft.com/office/powerpoint/2019/9/main/command">
                <pc:docMk/>
                <pc:sldMk cId="2944379211" sldId="259"/>
                <pc2:cmMk id="{78505755-6FE5-42F6-A34B-4E5B1B458CFF}"/>
              </pc2:cmMkLst>
            </pc226:cmChg>
          </p:ext>
        </pc:extLst>
      </pc:sldChg>
      <pc:sldChg chg="addSp delSp modSp add mod setBg setClrOvrMap delDesignElem chgLayout modNotesTx">
        <pc:chgData name="Selvidge, Adam" userId="90a80583-ca86-413e-b227-a05b3f2c6638" providerId="ADAL" clId="{0A78E43A-2769-4D50-A85E-57CD0265EE29}" dt="2024-09-11T18:30:53.485" v="1652" actId="20577"/>
        <pc:sldMkLst>
          <pc:docMk/>
          <pc:sldMk cId="1566254987" sldId="260"/>
        </pc:sldMkLst>
        <pc:spChg chg="mod ord">
          <ac:chgData name="Selvidge, Adam" userId="90a80583-ca86-413e-b227-a05b3f2c6638" providerId="ADAL" clId="{0A78E43A-2769-4D50-A85E-57CD0265EE29}" dt="2024-09-10T19:37:48.618" v="1389"/>
          <ac:spMkLst>
            <pc:docMk/>
            <pc:sldMk cId="1566254987" sldId="260"/>
            <ac:spMk id="2" creationId="{00000000-0000-0000-0000-000000000000}"/>
          </ac:spMkLst>
        </pc:spChg>
        <pc:spChg chg="add del mod ord">
          <ac:chgData name="Selvidge, Adam" userId="90a80583-ca86-413e-b227-a05b3f2c6638" providerId="ADAL" clId="{0A78E43A-2769-4D50-A85E-57CD0265EE29}" dt="2024-09-10T19:33:27.044" v="1386" actId="2711"/>
          <ac:spMkLst>
            <pc:docMk/>
            <pc:sldMk cId="1566254987" sldId="260"/>
            <ac:spMk id="3" creationId="{00000000-0000-0000-0000-000000000000}"/>
          </ac:spMkLst>
        </pc:spChg>
        <pc:spChg chg="add del mod ord">
          <ac:chgData name="Selvidge, Adam" userId="90a80583-ca86-413e-b227-a05b3f2c6638" providerId="ADAL" clId="{0A78E43A-2769-4D50-A85E-57CD0265EE29}" dt="2024-09-10T19:14:45.828" v="551" actId="700"/>
          <ac:spMkLst>
            <pc:docMk/>
            <pc:sldMk cId="1566254987" sldId="260"/>
            <ac:spMk id="4" creationId="{55408A5A-6FDD-6E1E-122E-78CD2004AB07}"/>
          </ac:spMkLst>
        </pc:spChg>
        <pc:spChg chg="add del">
          <ac:chgData name="Selvidge, Adam" userId="90a80583-ca86-413e-b227-a05b3f2c6638" providerId="ADAL" clId="{0A78E43A-2769-4D50-A85E-57CD0265EE29}" dt="2024-09-10T19:33:13.331" v="1384" actId="26606"/>
          <ac:spMkLst>
            <pc:docMk/>
            <pc:sldMk cId="1566254987" sldId="260"/>
            <ac:spMk id="5" creationId="{04B3A732-BD30-43B3-B22F-86F94190750E}"/>
          </ac:spMkLst>
        </pc:spChg>
        <pc:spChg chg="add del">
          <ac:chgData name="Selvidge, Adam" userId="90a80583-ca86-413e-b227-a05b3f2c6638" providerId="ADAL" clId="{0A78E43A-2769-4D50-A85E-57CD0265EE29}" dt="2024-09-10T19:15:14.045" v="556" actId="478"/>
          <ac:spMkLst>
            <pc:docMk/>
            <pc:sldMk cId="1566254987" sldId="260"/>
            <ac:spMk id="6" creationId="{4BED5476-7650-67F2-CF2D-5423AB24F481}"/>
          </ac:spMkLst>
        </pc:spChg>
        <pc:spChg chg="add del">
          <ac:chgData name="Selvidge, Adam" userId="90a80583-ca86-413e-b227-a05b3f2c6638" providerId="ADAL" clId="{0A78E43A-2769-4D50-A85E-57CD0265EE29}" dt="2024-09-10T19:33:13.331" v="1384" actId="26606"/>
          <ac:spMkLst>
            <pc:docMk/>
            <pc:sldMk cId="1566254987" sldId="260"/>
            <ac:spMk id="7" creationId="{CB5978F0-8D3C-4B12-B071-F1254173E35D}"/>
          </ac:spMkLst>
        </pc:spChg>
        <pc:spChg chg="add del">
          <ac:chgData name="Selvidge, Adam" userId="90a80583-ca86-413e-b227-a05b3f2c6638" providerId="ADAL" clId="{0A78E43A-2769-4D50-A85E-57CD0265EE29}" dt="2024-09-10T19:14:05.954" v="545" actId="26606"/>
          <ac:spMkLst>
            <pc:docMk/>
            <pc:sldMk cId="1566254987" sldId="260"/>
            <ac:spMk id="8" creationId="{CB972422-B794-4FA8-BCC6-BAF6938A1B53}"/>
          </ac:spMkLst>
        </pc:spChg>
        <pc:spChg chg="add">
          <ac:chgData name="Selvidge, Adam" userId="90a80583-ca86-413e-b227-a05b3f2c6638" providerId="ADAL" clId="{0A78E43A-2769-4D50-A85E-57CD0265EE29}" dt="2024-09-10T19:33:13.331" v="1384" actId="26606"/>
          <ac:spMkLst>
            <pc:docMk/>
            <pc:sldMk cId="1566254987" sldId="260"/>
            <ac:spMk id="9" creationId="{049D8DFA-139C-473F-838D-D33ABE8856C7}"/>
          </ac:spMkLst>
        </pc:spChg>
        <pc:spChg chg="add del">
          <ac:chgData name="Selvidge, Adam" userId="90a80583-ca86-413e-b227-a05b3f2c6638" providerId="ADAL" clId="{0A78E43A-2769-4D50-A85E-57CD0265EE29}" dt="2024-09-10T19:14:05.954" v="545" actId="26606"/>
          <ac:spMkLst>
            <pc:docMk/>
            <pc:sldMk cId="1566254987" sldId="260"/>
            <ac:spMk id="10" creationId="{89DE9E2B-5611-49C8-862E-AD4D43A8AA6D}"/>
          </ac:spMkLst>
        </pc:spChg>
        <pc:spChg chg="add">
          <ac:chgData name="Selvidge, Adam" userId="90a80583-ca86-413e-b227-a05b3f2c6638" providerId="ADAL" clId="{0A78E43A-2769-4D50-A85E-57CD0265EE29}" dt="2024-09-10T19:33:13.331" v="1384" actId="26606"/>
          <ac:spMkLst>
            <pc:docMk/>
            <pc:sldMk cId="1566254987" sldId="260"/>
            <ac:spMk id="11" creationId="{1A6D86F0-98E0-4468-9315-41BF7B0F2E68}"/>
          </ac:spMkLst>
        </pc:spChg>
        <pc:spChg chg="add">
          <ac:chgData name="Selvidge, Adam" userId="90a80583-ca86-413e-b227-a05b3f2c6638" providerId="ADAL" clId="{0A78E43A-2769-4D50-A85E-57CD0265EE29}" dt="2024-09-10T19:33:13.331" v="1384" actId="26606"/>
          <ac:spMkLst>
            <pc:docMk/>
            <pc:sldMk cId="1566254987" sldId="260"/>
            <ac:spMk id="13" creationId="{CE957058-57AD-46A9-BAE9-7145CB3504F9}"/>
          </ac:spMkLst>
        </pc:spChg>
        <pc:spChg chg="add del">
          <ac:chgData name="Selvidge, Adam" userId="90a80583-ca86-413e-b227-a05b3f2c6638" providerId="ADAL" clId="{0A78E43A-2769-4D50-A85E-57CD0265EE29}" dt="2024-09-10T19:14:05.954" v="545" actId="26606"/>
          <ac:spMkLst>
            <pc:docMk/>
            <pc:sldMk cId="1566254987" sldId="260"/>
            <ac:spMk id="14" creationId="{519C7155-1644-4C60-B0B5-32B1800D6044}"/>
          </ac:spMkLst>
        </pc:spChg>
        <pc:spChg chg="add del">
          <ac:chgData name="Selvidge, Adam" userId="90a80583-ca86-413e-b227-a05b3f2c6638" providerId="ADAL" clId="{0A78E43A-2769-4D50-A85E-57CD0265EE29}" dt="2024-09-10T19:14:08.012" v="547" actId="26606"/>
          <ac:spMkLst>
            <pc:docMk/>
            <pc:sldMk cId="1566254987" sldId="260"/>
            <ac:spMk id="16" creationId="{CC828AE3-FA58-43DF-B083-6AA3C102AF0C}"/>
          </ac:spMkLst>
        </pc:spChg>
        <pc:spChg chg="add del">
          <ac:chgData name="Selvidge, Adam" userId="90a80583-ca86-413e-b227-a05b3f2c6638" providerId="ADAL" clId="{0A78E43A-2769-4D50-A85E-57CD0265EE29}" dt="2024-09-10T19:14:08.012" v="547" actId="26606"/>
          <ac:spMkLst>
            <pc:docMk/>
            <pc:sldMk cId="1566254987" sldId="260"/>
            <ac:spMk id="17" creationId="{14AF9CD9-31C2-43D9-9F5C-A0E097262D5E}"/>
          </ac:spMkLst>
        </pc:spChg>
        <pc:spChg chg="add del">
          <ac:chgData name="Selvidge, Adam" userId="90a80583-ca86-413e-b227-a05b3f2c6638" providerId="ADAL" clId="{0A78E43A-2769-4D50-A85E-57CD0265EE29}" dt="2024-09-10T19:14:08.012" v="547" actId="26606"/>
          <ac:spMkLst>
            <pc:docMk/>
            <pc:sldMk cId="1566254987" sldId="260"/>
            <ac:spMk id="18" creationId="{C0A57A26-ECBF-4A8A-B307-41F0BDD94B37}"/>
          </ac:spMkLst>
        </pc:spChg>
        <pc:spChg chg="add del">
          <ac:chgData name="Selvidge, Adam" userId="90a80583-ca86-413e-b227-a05b3f2c6638" providerId="ADAL" clId="{0A78E43A-2769-4D50-A85E-57CD0265EE29}" dt="2024-09-10T19:15:30.635" v="560"/>
          <ac:spMkLst>
            <pc:docMk/>
            <pc:sldMk cId="1566254987" sldId="260"/>
            <ac:spMk id="20" creationId="{CB972422-B794-4FA8-BCC6-BAF6938A1B53}"/>
          </ac:spMkLst>
        </pc:spChg>
        <pc:spChg chg="add del">
          <ac:chgData name="Selvidge, Adam" userId="90a80583-ca86-413e-b227-a05b3f2c6638" providerId="ADAL" clId="{0A78E43A-2769-4D50-A85E-57CD0265EE29}" dt="2024-09-10T19:15:30.635" v="560"/>
          <ac:spMkLst>
            <pc:docMk/>
            <pc:sldMk cId="1566254987" sldId="260"/>
            <ac:spMk id="21" creationId="{89DE9E2B-5611-49C8-862E-AD4D43A8AA6D}"/>
          </ac:spMkLst>
        </pc:spChg>
        <pc:spChg chg="add del">
          <ac:chgData name="Selvidge, Adam" userId="90a80583-ca86-413e-b227-a05b3f2c6638" providerId="ADAL" clId="{0A78E43A-2769-4D50-A85E-57CD0265EE29}" dt="2024-09-10T19:15:30.635" v="560"/>
          <ac:spMkLst>
            <pc:docMk/>
            <pc:sldMk cId="1566254987" sldId="260"/>
            <ac:spMk id="23" creationId="{519C7155-1644-4C60-B0B5-32B1800D6044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1566254987" sldId="260"/>
            <ac:spMk id="25" creationId="{CC828AE3-FA58-43DF-B083-6AA3C102AF0C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1566254987" sldId="260"/>
            <ac:spMk id="26" creationId="{14AF9CD9-31C2-43D9-9F5C-A0E097262D5E}"/>
          </ac:spMkLst>
        </pc:spChg>
        <pc:spChg chg="del">
          <ac:chgData name="Selvidge, Adam" userId="90a80583-ca86-413e-b227-a05b3f2c6638" providerId="ADAL" clId="{0A78E43A-2769-4D50-A85E-57CD0265EE29}" dt="2024-09-10T19:06:34.364" v="406"/>
          <ac:spMkLst>
            <pc:docMk/>
            <pc:sldMk cId="1566254987" sldId="260"/>
            <ac:spMk id="27" creationId="{C0A57A26-ECBF-4A8A-B307-41F0BDD94B37}"/>
          </ac:spMkLst>
        </pc:spChg>
        <pc:cxnChg chg="add del">
          <ac:chgData name="Selvidge, Adam" userId="90a80583-ca86-413e-b227-a05b3f2c6638" providerId="ADAL" clId="{0A78E43A-2769-4D50-A85E-57CD0265EE29}" dt="2024-09-10T19:14:05.954" v="545" actId="26606"/>
          <ac:cxnSpMkLst>
            <pc:docMk/>
            <pc:sldMk cId="1566254987" sldId="260"/>
            <ac:cxnSpMk id="12" creationId="{5296EC4F-8732-481B-94CB-C98E4EF297FF}"/>
          </ac:cxnSpMkLst>
        </pc:cxnChg>
        <pc:cxnChg chg="add del">
          <ac:chgData name="Selvidge, Adam" userId="90a80583-ca86-413e-b227-a05b3f2c6638" providerId="ADAL" clId="{0A78E43A-2769-4D50-A85E-57CD0265EE29}" dt="2024-09-10T19:15:30.635" v="560"/>
          <ac:cxnSpMkLst>
            <pc:docMk/>
            <pc:sldMk cId="1566254987" sldId="260"/>
            <ac:cxnSpMk id="22" creationId="{5296EC4F-8732-481B-94CB-C98E4EF297FF}"/>
          </ac:cxnSpMkLst>
        </pc:cxnChg>
      </pc:sldChg>
      <pc:sldChg chg="addSp delSp modSp new mod setBg setClrOvrMap delDesignElem">
        <pc:chgData name="Selvidge, Adam" userId="90a80583-ca86-413e-b227-a05b3f2c6638" providerId="ADAL" clId="{0A78E43A-2769-4D50-A85E-57CD0265EE29}" dt="2024-09-10T19:16:34.646" v="574" actId="26606"/>
        <pc:sldMkLst>
          <pc:docMk/>
          <pc:sldMk cId="3941608702" sldId="261"/>
        </pc:sldMkLst>
        <pc:spChg chg="mod">
          <ac:chgData name="Selvidge, Adam" userId="90a80583-ca86-413e-b227-a05b3f2c6638" providerId="ADAL" clId="{0A78E43A-2769-4D50-A85E-57CD0265EE29}" dt="2024-09-10T19:16:34.646" v="574" actId="26606"/>
          <ac:spMkLst>
            <pc:docMk/>
            <pc:sldMk cId="3941608702" sldId="261"/>
            <ac:spMk id="2" creationId="{EA7E8F12-7A67-2109-D3B8-09156F795F79}"/>
          </ac:spMkLst>
        </pc:spChg>
        <pc:spChg chg="mod">
          <ac:chgData name="Selvidge, Adam" userId="90a80583-ca86-413e-b227-a05b3f2c6638" providerId="ADAL" clId="{0A78E43A-2769-4D50-A85E-57CD0265EE29}" dt="2024-09-10T19:16:34.646" v="574" actId="26606"/>
          <ac:spMkLst>
            <pc:docMk/>
            <pc:sldMk cId="3941608702" sldId="261"/>
            <ac:spMk id="3" creationId="{B267DFD5-D153-D198-DBFB-64A2CD2275FB}"/>
          </ac:spMkLst>
        </pc:spChg>
        <pc:spChg chg="add del">
          <ac:chgData name="Selvidge, Adam" userId="90a80583-ca86-413e-b227-a05b3f2c6638" providerId="ADAL" clId="{0A78E43A-2769-4D50-A85E-57CD0265EE29}" dt="2024-09-10T19:14:00.827" v="543"/>
          <ac:spMkLst>
            <pc:docMk/>
            <pc:sldMk cId="3941608702" sldId="261"/>
            <ac:spMk id="5" creationId="{CB972422-B794-4FA8-BCC6-BAF6938A1B53}"/>
          </ac:spMkLst>
        </pc:spChg>
        <pc:spChg chg="add del">
          <ac:chgData name="Selvidge, Adam" userId="90a80583-ca86-413e-b227-a05b3f2c6638" providerId="ADAL" clId="{0A78E43A-2769-4D50-A85E-57CD0265EE29}" dt="2024-09-10T19:14:00.827" v="543"/>
          <ac:spMkLst>
            <pc:docMk/>
            <pc:sldMk cId="3941608702" sldId="261"/>
            <ac:spMk id="6" creationId="{89DE9E2B-5611-49C8-862E-AD4D43A8AA6D}"/>
          </ac:spMkLst>
        </pc:spChg>
        <pc:spChg chg="add del">
          <ac:chgData name="Selvidge, Adam" userId="90a80583-ca86-413e-b227-a05b3f2c6638" providerId="ADAL" clId="{0A78E43A-2769-4D50-A85E-57CD0265EE29}" dt="2024-09-10T19:07:18.996" v="417" actId="26606"/>
          <ac:spMkLst>
            <pc:docMk/>
            <pc:sldMk cId="3941608702" sldId="261"/>
            <ac:spMk id="8" creationId="{4FD616AB-2B32-4A45-BEC9-C743E8978059}"/>
          </ac:spMkLst>
        </pc:spChg>
        <pc:spChg chg="add del">
          <ac:chgData name="Selvidge, Adam" userId="90a80583-ca86-413e-b227-a05b3f2c6638" providerId="ADAL" clId="{0A78E43A-2769-4D50-A85E-57CD0265EE29}" dt="2024-09-10T19:14:00.827" v="543"/>
          <ac:spMkLst>
            <pc:docMk/>
            <pc:sldMk cId="3941608702" sldId="261"/>
            <ac:spMk id="9" creationId="{519C7155-1644-4C60-B0B5-32B1800D6044}"/>
          </ac:spMkLst>
        </pc:spChg>
        <pc:spChg chg="add del">
          <ac:chgData name="Selvidge, Adam" userId="90a80583-ca86-413e-b227-a05b3f2c6638" providerId="ADAL" clId="{0A78E43A-2769-4D50-A85E-57CD0265EE29}" dt="2024-09-10T19:07:18.996" v="417" actId="26606"/>
          <ac:spMkLst>
            <pc:docMk/>
            <pc:sldMk cId="3941608702" sldId="261"/>
            <ac:spMk id="10" creationId="{BEC91407-C839-4EE3-B5C6-34919D3DE7B5}"/>
          </ac:spMkLst>
        </pc:spChg>
        <pc:spChg chg="add">
          <ac:chgData name="Selvidge, Adam" userId="90a80583-ca86-413e-b227-a05b3f2c6638" providerId="ADAL" clId="{0A78E43A-2769-4D50-A85E-57CD0265EE29}" dt="2024-09-10T19:16:34.646" v="574" actId="26606"/>
          <ac:spMkLst>
            <pc:docMk/>
            <pc:sldMk cId="3941608702" sldId="261"/>
            <ac:spMk id="11" creationId="{CB972422-B794-4FA8-BCC6-BAF6938A1B53}"/>
          </ac:spMkLst>
        </pc:spChg>
        <pc:spChg chg="add del">
          <ac:chgData name="Selvidge, Adam" userId="90a80583-ca86-413e-b227-a05b3f2c6638" providerId="ADAL" clId="{0A78E43A-2769-4D50-A85E-57CD0265EE29}" dt="2024-09-10T19:11:14.967" v="495"/>
          <ac:spMkLst>
            <pc:docMk/>
            <pc:sldMk cId="3941608702" sldId="261"/>
            <ac:spMk id="13" creationId="{CB972422-B794-4FA8-BCC6-BAF6938A1B53}"/>
          </ac:spMkLst>
        </pc:spChg>
        <pc:spChg chg="add del">
          <ac:chgData name="Selvidge, Adam" userId="90a80583-ca86-413e-b227-a05b3f2c6638" providerId="ADAL" clId="{0A78E43A-2769-4D50-A85E-57CD0265EE29}" dt="2024-09-10T19:11:14.967" v="495"/>
          <ac:spMkLst>
            <pc:docMk/>
            <pc:sldMk cId="3941608702" sldId="261"/>
            <ac:spMk id="14" creationId="{519C7155-1644-4C60-B0B5-32B1800D6044}"/>
          </ac:spMkLst>
        </pc:spChg>
        <pc:spChg chg="add del">
          <ac:chgData name="Selvidge, Adam" userId="90a80583-ca86-413e-b227-a05b3f2c6638" providerId="ADAL" clId="{0A78E43A-2769-4D50-A85E-57CD0265EE29}" dt="2024-09-10T19:11:14.967" v="495"/>
          <ac:spMkLst>
            <pc:docMk/>
            <pc:sldMk cId="3941608702" sldId="261"/>
            <ac:spMk id="15" creationId="{89DE9E2B-5611-49C8-862E-AD4D43A8AA6D}"/>
          </ac:spMkLst>
        </pc:spChg>
        <pc:spChg chg="add">
          <ac:chgData name="Selvidge, Adam" userId="90a80583-ca86-413e-b227-a05b3f2c6638" providerId="ADAL" clId="{0A78E43A-2769-4D50-A85E-57CD0265EE29}" dt="2024-09-10T19:16:34.646" v="574" actId="26606"/>
          <ac:spMkLst>
            <pc:docMk/>
            <pc:sldMk cId="3941608702" sldId="261"/>
            <ac:spMk id="16" creationId="{89DE9E2B-5611-49C8-862E-AD4D43A8AA6D}"/>
          </ac:spMkLst>
        </pc:spChg>
        <pc:spChg chg="add">
          <ac:chgData name="Selvidge, Adam" userId="90a80583-ca86-413e-b227-a05b3f2c6638" providerId="ADAL" clId="{0A78E43A-2769-4D50-A85E-57CD0265EE29}" dt="2024-09-10T19:16:34.646" v="574" actId="26606"/>
          <ac:spMkLst>
            <pc:docMk/>
            <pc:sldMk cId="3941608702" sldId="261"/>
            <ac:spMk id="18" creationId="{519C7155-1644-4C60-B0B5-32B1800D6044}"/>
          </ac:spMkLst>
        </pc:spChg>
        <pc:cxnChg chg="add del">
          <ac:chgData name="Selvidge, Adam" userId="90a80583-ca86-413e-b227-a05b3f2c6638" providerId="ADAL" clId="{0A78E43A-2769-4D50-A85E-57CD0265EE29}" dt="2024-09-10T19:14:00.827" v="543"/>
          <ac:cxnSpMkLst>
            <pc:docMk/>
            <pc:sldMk cId="3941608702" sldId="261"/>
            <ac:cxnSpMk id="7" creationId="{5296EC4F-8732-481B-94CB-C98E4EF297FF}"/>
          </ac:cxnSpMkLst>
        </pc:cxnChg>
        <pc:cxnChg chg="add del">
          <ac:chgData name="Selvidge, Adam" userId="90a80583-ca86-413e-b227-a05b3f2c6638" providerId="ADAL" clId="{0A78E43A-2769-4D50-A85E-57CD0265EE29}" dt="2024-09-10T19:11:14.967" v="495"/>
          <ac:cxnSpMkLst>
            <pc:docMk/>
            <pc:sldMk cId="3941608702" sldId="261"/>
            <ac:cxnSpMk id="12" creationId="{5296EC4F-8732-481B-94CB-C98E4EF297FF}"/>
          </ac:cxnSpMkLst>
        </pc:cxnChg>
        <pc:cxnChg chg="add">
          <ac:chgData name="Selvidge, Adam" userId="90a80583-ca86-413e-b227-a05b3f2c6638" providerId="ADAL" clId="{0A78E43A-2769-4D50-A85E-57CD0265EE29}" dt="2024-09-10T19:16:34.646" v="574" actId="26606"/>
          <ac:cxnSpMkLst>
            <pc:docMk/>
            <pc:sldMk cId="3941608702" sldId="261"/>
            <ac:cxnSpMk id="17" creationId="{5296EC4F-8732-481B-94CB-C98E4EF297FF}"/>
          </ac:cxnSpMkLst>
        </pc:cxnChg>
      </pc:sldChg>
      <pc:sldChg chg="modSp new mod">
        <pc:chgData name="Selvidge, Adam" userId="90a80583-ca86-413e-b227-a05b3f2c6638" providerId="ADAL" clId="{0A78E43A-2769-4D50-A85E-57CD0265EE29}" dt="2024-09-10T19:17:41.116" v="584" actId="2711"/>
        <pc:sldMkLst>
          <pc:docMk/>
          <pc:sldMk cId="2241263643" sldId="262"/>
        </pc:sldMkLst>
        <pc:spChg chg="mod">
          <ac:chgData name="Selvidge, Adam" userId="90a80583-ca86-413e-b227-a05b3f2c6638" providerId="ADAL" clId="{0A78E43A-2769-4D50-A85E-57CD0265EE29}" dt="2024-09-10T19:17:37.133" v="583" actId="2711"/>
          <ac:spMkLst>
            <pc:docMk/>
            <pc:sldMk cId="2241263643" sldId="262"/>
            <ac:spMk id="2" creationId="{8CAA1D19-F45C-A055-C648-092A811DAD4C}"/>
          </ac:spMkLst>
        </pc:spChg>
        <pc:spChg chg="mod">
          <ac:chgData name="Selvidge, Adam" userId="90a80583-ca86-413e-b227-a05b3f2c6638" providerId="ADAL" clId="{0A78E43A-2769-4D50-A85E-57CD0265EE29}" dt="2024-09-10T19:17:41.116" v="584" actId="2711"/>
          <ac:spMkLst>
            <pc:docMk/>
            <pc:sldMk cId="2241263643" sldId="262"/>
            <ac:spMk id="3" creationId="{20E70BA8-6D56-606D-F602-2131F522D784}"/>
          </ac:spMkLst>
        </pc:spChg>
      </pc:sldChg>
      <pc:sldChg chg="modSp new del mod">
        <pc:chgData name="Selvidge, Adam" userId="90a80583-ca86-413e-b227-a05b3f2c6638" providerId="ADAL" clId="{0A78E43A-2769-4D50-A85E-57CD0265EE29}" dt="2024-09-10T19:10:19.663" v="452" actId="47"/>
        <pc:sldMkLst>
          <pc:docMk/>
          <pc:sldMk cId="311244319" sldId="263"/>
        </pc:sldMkLst>
        <pc:spChg chg="mod">
          <ac:chgData name="Selvidge, Adam" userId="90a80583-ca86-413e-b227-a05b3f2c6638" providerId="ADAL" clId="{0A78E43A-2769-4D50-A85E-57CD0265EE29}" dt="2024-09-10T19:06:43.462" v="410"/>
          <ac:spMkLst>
            <pc:docMk/>
            <pc:sldMk cId="311244319" sldId="263"/>
            <ac:spMk id="2" creationId="{87FF7633-415F-29A4-B142-97D52F95571F}"/>
          </ac:spMkLst>
        </pc:spChg>
        <pc:spChg chg="mod">
          <ac:chgData name="Selvidge, Adam" userId="90a80583-ca86-413e-b227-a05b3f2c6638" providerId="ADAL" clId="{0A78E43A-2769-4D50-A85E-57CD0265EE29}" dt="2024-09-10T19:06:43.462" v="410"/>
          <ac:spMkLst>
            <pc:docMk/>
            <pc:sldMk cId="311244319" sldId="263"/>
            <ac:spMk id="3" creationId="{56B81A7E-6894-A8CA-D1DB-15976B237622}"/>
          </ac:spMkLst>
        </pc:spChg>
      </pc:sldChg>
      <pc:sldChg chg="new del ord">
        <pc:chgData name="Selvidge, Adam" userId="90a80583-ca86-413e-b227-a05b3f2c6638" providerId="ADAL" clId="{0A78E43A-2769-4D50-A85E-57CD0265EE29}" dt="2024-09-10T19:09:47.316" v="423" actId="2696"/>
        <pc:sldMkLst>
          <pc:docMk/>
          <pc:sldMk cId="436992122" sldId="264"/>
        </pc:sldMkLst>
      </pc:sldChg>
      <pc:sldChg chg="modSp add mod">
        <pc:chgData name="Selvidge, Adam" userId="90a80583-ca86-413e-b227-a05b3f2c6638" providerId="ADAL" clId="{0A78E43A-2769-4D50-A85E-57CD0265EE29}" dt="2024-09-10T19:10:00.791" v="449" actId="20577"/>
        <pc:sldMkLst>
          <pc:docMk/>
          <pc:sldMk cId="2102987107" sldId="359"/>
        </pc:sldMkLst>
        <pc:spChg chg="mod">
          <ac:chgData name="Selvidge, Adam" userId="90a80583-ca86-413e-b227-a05b3f2c6638" providerId="ADAL" clId="{0A78E43A-2769-4D50-A85E-57CD0265EE29}" dt="2024-09-10T19:10:00.791" v="449" actId="20577"/>
          <ac:spMkLst>
            <pc:docMk/>
            <pc:sldMk cId="2102987107" sldId="359"/>
            <ac:spMk id="3" creationId="{75ABFE3E-9819-B48A-FE26-83B745EED7A0}"/>
          </ac:spMkLst>
        </pc:spChg>
      </pc:sldChg>
      <pc:sldChg chg="modSp add mod">
        <pc:chgData name="Selvidge, Adam" userId="90a80583-ca86-413e-b227-a05b3f2c6638" providerId="ADAL" clId="{0A78E43A-2769-4D50-A85E-57CD0265EE29}" dt="2024-09-10T19:17:50.558" v="585" actId="2711"/>
        <pc:sldMkLst>
          <pc:docMk/>
          <pc:sldMk cId="3191936865" sldId="417"/>
        </pc:sldMkLst>
        <pc:spChg chg="mod">
          <ac:chgData name="Selvidge, Adam" userId="90a80583-ca86-413e-b227-a05b3f2c6638" providerId="ADAL" clId="{0A78E43A-2769-4D50-A85E-57CD0265EE29}" dt="2024-09-10T19:17:50.558" v="585" actId="2711"/>
          <ac:spMkLst>
            <pc:docMk/>
            <pc:sldMk cId="3191936865" sldId="417"/>
            <ac:spMk id="3" creationId="{75ABFE3E-9819-B48A-FE26-83B745EED7A0}"/>
          </ac:spMkLst>
        </pc:spChg>
        <pc:spChg chg="mod">
          <ac:chgData name="Selvidge, Adam" userId="90a80583-ca86-413e-b227-a05b3f2c6638" providerId="ADAL" clId="{0A78E43A-2769-4D50-A85E-57CD0265EE29}" dt="2024-09-10T19:10:43.454" v="492" actId="20577"/>
          <ac:spMkLst>
            <pc:docMk/>
            <pc:sldMk cId="3191936865" sldId="417"/>
            <ac:spMk id="5" creationId="{534F0153-4FCE-6D3B-1498-A5026CB86EC2}"/>
          </ac:spMkLst>
        </pc:spChg>
      </pc:sldChg>
      <pc:sldChg chg="modSp">
        <pc:chgData name="Selvidge, Adam" userId="90a80583-ca86-413e-b227-a05b3f2c6638" providerId="ADAL" clId="{0A78E43A-2769-4D50-A85E-57CD0265EE29}" dt="2024-09-11T18:28:10.362" v="1552" actId="20577"/>
        <pc:sldMkLst>
          <pc:docMk/>
          <pc:sldMk cId="716966340" sldId="418"/>
        </pc:sldMkLst>
        <pc:graphicFrameChg chg="mod">
          <ac:chgData name="Selvidge, Adam" userId="90a80583-ca86-413e-b227-a05b3f2c6638" providerId="ADAL" clId="{0A78E43A-2769-4D50-A85E-57CD0265EE29}" dt="2024-09-11T18:28:10.362" v="1552" actId="20577"/>
          <ac:graphicFrameMkLst>
            <pc:docMk/>
            <pc:sldMk cId="716966340" sldId="418"/>
            <ac:graphicFrameMk id="5" creationId="{9426E4CF-28D6-5138-C5A8-F510D2DC8FF3}"/>
          </ac:graphicFrameMkLst>
        </pc:graphicFrameChg>
      </pc:sldChg>
      <pc:sldChg chg="modSp mod delCm">
        <pc:chgData name="Selvidge, Adam" userId="90a80583-ca86-413e-b227-a05b3f2c6638" providerId="ADAL" clId="{0A78E43A-2769-4D50-A85E-57CD0265EE29}" dt="2024-09-11T18:31:43.101" v="1718" actId="20577"/>
        <pc:sldMkLst>
          <pc:docMk/>
          <pc:sldMk cId="1857535524" sldId="419"/>
        </pc:sldMkLst>
        <pc:spChg chg="mod">
          <ac:chgData name="Selvidge, Adam" userId="90a80583-ca86-413e-b227-a05b3f2c6638" providerId="ADAL" clId="{0A78E43A-2769-4D50-A85E-57CD0265EE29}" dt="2024-09-11T18:31:43.101" v="1718" actId="20577"/>
          <ac:spMkLst>
            <pc:docMk/>
            <pc:sldMk cId="1857535524" sldId="419"/>
            <ac:spMk id="3" creationId="{5286C902-F231-9CE2-BC10-9B8935E8153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elvidge, Adam" userId="90a80583-ca86-413e-b227-a05b3f2c6638" providerId="ADAL" clId="{0A78E43A-2769-4D50-A85E-57CD0265EE29}" dt="2024-09-11T18:26:04.583" v="1407"/>
              <pc2:cmMkLst xmlns:pc2="http://schemas.microsoft.com/office/powerpoint/2019/9/main/command">
                <pc:docMk/>
                <pc:sldMk cId="1857535524" sldId="419"/>
                <pc2:cmMk id="{39D44CAE-1097-4344-8804-ED731A8CD785}"/>
              </pc2:cmMkLst>
            </pc226:cmChg>
          </p:ext>
        </pc:extLst>
      </pc:sldChg>
      <pc:sldChg chg="delSp add del setBg delDesignElem">
        <pc:chgData name="Selvidge, Adam" userId="90a80583-ca86-413e-b227-a05b3f2c6638" providerId="ADAL" clId="{0A78E43A-2769-4D50-A85E-57CD0265EE29}" dt="2024-09-12T15:26:42.586" v="1722" actId="47"/>
        <pc:sldMkLst>
          <pc:docMk/>
          <pc:sldMk cId="4214413915" sldId="420"/>
        </pc:sldMkLst>
        <pc:spChg chg="del">
          <ac:chgData name="Selvidge, Adam" userId="90a80583-ca86-413e-b227-a05b3f2c6638" providerId="ADAL" clId="{0A78E43A-2769-4D50-A85E-57CD0265EE29}" dt="2024-09-12T15:26:30.037" v="1720"/>
          <ac:spMkLst>
            <pc:docMk/>
            <pc:sldMk cId="4214413915" sldId="420"/>
            <ac:spMk id="7" creationId="{1A6D86F0-98E0-4468-9315-41BF7B0F2E68}"/>
          </ac:spMkLst>
        </pc:spChg>
        <pc:spChg chg="del">
          <ac:chgData name="Selvidge, Adam" userId="90a80583-ca86-413e-b227-a05b3f2c6638" providerId="ADAL" clId="{0A78E43A-2769-4D50-A85E-57CD0265EE29}" dt="2024-09-12T15:26:30.037" v="1720"/>
          <ac:spMkLst>
            <pc:docMk/>
            <pc:sldMk cId="4214413915" sldId="420"/>
            <ac:spMk id="9" creationId="{CE957058-57AD-46A9-BAE9-7145CB3504F9}"/>
          </ac:spMkLst>
        </pc:spChg>
      </pc:sldChg>
      <pc:sldChg chg="modSp add mod modNotesTx">
        <pc:chgData name="Selvidge, Adam" userId="90a80583-ca86-413e-b227-a05b3f2c6638" providerId="ADAL" clId="{0A78E43A-2769-4D50-A85E-57CD0265EE29}" dt="2024-09-12T15:28:38.759" v="1830" actId="20577"/>
        <pc:sldMkLst>
          <pc:docMk/>
          <pc:sldMk cId="1704502768" sldId="421"/>
        </pc:sldMkLst>
        <pc:spChg chg="mod">
          <ac:chgData name="Selvidge, Adam" userId="90a80583-ca86-413e-b227-a05b3f2c6638" providerId="ADAL" clId="{0A78E43A-2769-4D50-A85E-57CD0265EE29}" dt="2024-09-12T15:27:54.372" v="1761" actId="207"/>
          <ac:spMkLst>
            <pc:docMk/>
            <pc:sldMk cId="1704502768" sldId="421"/>
            <ac:spMk id="2" creationId="{00000000-0000-0000-0000-000000000000}"/>
          </ac:spMkLst>
        </pc:spChg>
        <pc:spChg chg="mod">
          <ac:chgData name="Selvidge, Adam" userId="90a80583-ca86-413e-b227-a05b3f2c6638" providerId="ADAL" clId="{0A78E43A-2769-4D50-A85E-57CD0265EE29}" dt="2024-09-12T15:28:38.759" v="1830" actId="20577"/>
          <ac:spMkLst>
            <pc:docMk/>
            <pc:sldMk cId="1704502768" sldId="421"/>
            <ac:spMk id="3" creationId="{00000000-0000-0000-0000-000000000000}"/>
          </ac:spMkLst>
        </pc:spChg>
      </pc:sldChg>
    </pc:docChg>
  </pc:docChgLst>
  <pc:docChgLst>
    <pc:chgData name="Holland, Kim" userId="ead9b60c-e5cb-4df3-ae87-d2ac9c4d0cf2" providerId="ADAL" clId="{36FB7035-0F6F-4A7E-852B-7AA127C7E292}"/>
    <pc:docChg chg="modSld">
      <pc:chgData name="Holland, Kim" userId="ead9b60c-e5cb-4df3-ae87-d2ac9c4d0cf2" providerId="ADAL" clId="{36FB7035-0F6F-4A7E-852B-7AA127C7E292}" dt="2024-09-11T15:31:52.124" v="142" actId="207"/>
      <pc:docMkLst>
        <pc:docMk/>
      </pc:docMkLst>
      <pc:sldChg chg="modSp mod addCm">
        <pc:chgData name="Holland, Kim" userId="ead9b60c-e5cb-4df3-ae87-d2ac9c4d0cf2" providerId="ADAL" clId="{36FB7035-0F6F-4A7E-852B-7AA127C7E292}" dt="2024-09-11T15:31:52.124" v="142" actId="207"/>
        <pc:sldMkLst>
          <pc:docMk/>
          <pc:sldMk cId="1857535524" sldId="419"/>
        </pc:sldMkLst>
        <pc:spChg chg="mod">
          <ac:chgData name="Holland, Kim" userId="ead9b60c-e5cb-4df3-ae87-d2ac9c4d0cf2" providerId="ADAL" clId="{36FB7035-0F6F-4A7E-852B-7AA127C7E292}" dt="2024-09-11T15:31:52.124" v="142" actId="207"/>
          <ac:spMkLst>
            <pc:docMk/>
            <pc:sldMk cId="1857535524" sldId="419"/>
            <ac:spMk id="3" creationId="{5286C902-F231-9CE2-BC10-9B8935E8153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olland, Kim" userId="ead9b60c-e5cb-4df3-ae87-d2ac9c4d0cf2" providerId="ADAL" clId="{36FB7035-0F6F-4A7E-852B-7AA127C7E292}" dt="2024-09-11T14:48:52.024" v="1"/>
              <pc2:cmMkLst xmlns:pc2="http://schemas.microsoft.com/office/powerpoint/2019/9/main/command">
                <pc:docMk/>
                <pc:sldMk cId="1857535524" sldId="419"/>
                <pc2:cmMk id="{39D44CAE-1097-4344-8804-ED731A8CD785}"/>
              </pc2:cmMkLst>
            </pc226:cmChg>
          </p:ext>
        </pc:extLst>
      </pc:sldChg>
    </pc:docChg>
  </pc:docChgLst>
</pc:chgInfo>
</file>

<file path=ppt/diagrams/_rels/data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image" Target="../media/image5.svg" /><Relationship Id="rId3" Type="http://schemas.openxmlformats.org/officeDocument/2006/relationships/image" Target="../media/image6.png" /><Relationship Id="rId4" Type="http://schemas.openxmlformats.org/officeDocument/2006/relationships/image" Target="../media/image7.svg" /><Relationship Id="rId5" Type="http://schemas.openxmlformats.org/officeDocument/2006/relationships/image" Target="../media/image8.png" /><Relationship Id="rId6" Type="http://schemas.openxmlformats.org/officeDocument/2006/relationships/image" Target="../media/image9.svg" /><Relationship Id="rId7" Type="http://schemas.openxmlformats.org/officeDocument/2006/relationships/image" Target="../media/image10.png" /><Relationship Id="rId8" Type="http://schemas.openxmlformats.org/officeDocument/2006/relationships/image" Target="../media/image11.svg" /></Relationships>
</file>

<file path=ppt/diagrams/_rels/drawing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image" Target="../media/image5.svg" /><Relationship Id="rId3" Type="http://schemas.openxmlformats.org/officeDocument/2006/relationships/image" Target="../media/image6.png" /><Relationship Id="rId4" Type="http://schemas.openxmlformats.org/officeDocument/2006/relationships/image" Target="../media/image7.svg" /><Relationship Id="rId5" Type="http://schemas.openxmlformats.org/officeDocument/2006/relationships/image" Target="../media/image8.png" /><Relationship Id="rId6" Type="http://schemas.openxmlformats.org/officeDocument/2006/relationships/image" Target="../media/image9.svg" /><Relationship Id="rId7" Type="http://schemas.openxmlformats.org/officeDocument/2006/relationships/image" Target="../media/image10.png" /><Relationship Id="rId8" Type="http://schemas.openxmlformats.org/officeDocument/2006/relationships/image" Target="../media/image11.svg" 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>
  <dgm:ptLst>
    <dgm:pt modelId="{8EE0C31A-4E5B-4E36-A1ED-128EF2E06D36}" type="doc">
      <dgm:prSet loTypeId="urn:microsoft.com/office/officeart/2018/2/layout/IconCircleList" loCatId="icon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9F2BE14-8082-42DC-B4DE-034720828249}" type="parTrans" cxnId="{CFD2C833-8470-49A9-B33C-A2FD24FACA0B}">
      <dgm:prSet/>
      <dgm:spPr/>
      <dgm:t>
        <a:bodyPr/>
        <a:lstStyle/>
        <a:p>
          <a:endParaRPr lang="en-US"/>
        </a:p>
      </dgm:t>
    </dgm:pt>
    <dgm:pt modelId="{BFA420A9-7F26-49B9-89F2-FDCCAD829592}">
      <dgm:prSet/>
      <dgm:spPr>
        <a:noFill/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 b="0" i="0"/>
            <a:t>Review existing and draft financial management policies</a:t>
          </a:r>
          <a:endParaRPr lang="en-US"/>
        </a:p>
      </dgm:t>
    </dgm:pt>
    <dgm:pt modelId="{C4C48C73-6FFB-4BC8-8519-D6C310A88367}" type="sibTrans" cxnId="{CFD2C833-8470-49A9-B33C-A2FD24FACA0B}">
      <dgm:prSet phldrT="1"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0B159EF-599D-4308-BC77-A6D298677C82}" type="parTrans" cxnId="{EEA093FF-3FAA-4ECE-8CA0-10E4F02A2C61}">
      <dgm:prSet/>
      <dgm:spPr/>
      <dgm:t>
        <a:bodyPr/>
        <a:lstStyle/>
        <a:p>
          <a:endParaRPr lang="en-US"/>
        </a:p>
      </dgm:t>
    </dgm:pt>
    <dgm:pt modelId="{11061E27-5550-497A-BDC5-09F94D978763}">
      <dgm:prSet/>
      <dgm:spPr>
        <a:noFill/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/>
            <a:t>S</a:t>
          </a:r>
          <a:r>
            <a:rPr lang="en-US" b="0" i="0"/>
            <a:t>hare draft policies and obtain feedback</a:t>
          </a:r>
          <a:endParaRPr lang="en-US"/>
        </a:p>
      </dgm:t>
    </dgm:pt>
    <dgm:pt modelId="{EC21083D-9298-46F4-A453-2E6008563E11}" type="sibTrans" cxnId="{EEA093FF-3FAA-4ECE-8CA0-10E4F02A2C61}">
      <dgm:prSet phldrT="2"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6570315-1AB5-411F-B6EA-B9B50C2224A6}" type="parTrans" cxnId="{6812F080-BD7D-416D-9113-93E90B27EFC7}">
      <dgm:prSet/>
      <dgm:spPr/>
      <dgm:t>
        <a:bodyPr/>
        <a:lstStyle/>
        <a:p>
          <a:endParaRPr lang="en-US"/>
        </a:p>
      </dgm:t>
    </dgm:pt>
    <dgm:pt modelId="{89158274-47BC-4842-AFF2-1F12449605F1}">
      <dgm:prSet/>
      <dgm:spPr>
        <a:noFill/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 b="0" i="0"/>
            <a:t>Validate the accuracy and completeness of the policies</a:t>
          </a:r>
          <a:endParaRPr lang="en-US"/>
        </a:p>
      </dgm:t>
    </dgm:pt>
    <dgm:pt modelId="{3DA031F3-BC04-45C0-8B46-CDED47B6F77A}" type="sibTrans" cxnId="{6812F080-BD7D-416D-9113-93E90B27EFC7}">
      <dgm:prSet phldrT="3"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0AA1EBB-4A3E-4C24-8B9E-00C34405773F}" type="parTrans" cxnId="{02F29EBF-A7C2-435E-A5DE-11D94241FE2B}">
      <dgm:prSet/>
      <dgm:spPr/>
      <dgm:t>
        <a:bodyPr/>
        <a:lstStyle/>
        <a:p>
          <a:endParaRPr lang="en-US"/>
        </a:p>
      </dgm:t>
    </dgm:pt>
    <dgm:pt modelId="{C81042D4-216B-4833-8003-F4ECB679DF87}">
      <dgm:prSet/>
      <dgm:spPr>
        <a:noFill/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 b="0" i="0"/>
            <a:t>Recommend policies for approval, and</a:t>
          </a:r>
          <a:br>
            <a:rPr lang="en-US" b="0" i="0"/>
          </a:br>
          <a:r>
            <a:rPr lang="en-US" b="0" i="0"/>
            <a:t>support the implementation of the approved policies.</a:t>
          </a:r>
          <a:endParaRPr lang="en-US"/>
        </a:p>
      </dgm:t>
    </dgm:pt>
    <dgm:pt modelId="{625329DF-4F22-4757-8724-86B242BE9BD1}" type="sibTrans" cxnId="{02F29EBF-A7C2-435E-A5DE-11D94241FE2B}">
      <dgm:prSet phldrT="4"/>
      <dgm:spPr/>
      <dgm:t>
        <a:bodyPr/>
        <a:lstStyle/>
        <a:p>
          <a:endParaRPr lang="en-US"/>
        </a:p>
      </dgm:t>
    </dgm:pt>
    <dgm:pt modelId="{EA71B040-789B-432D-A3AE-9BAE4BDD471B}" type="pres">
      <dgm:prSet presAssocID="{8EE0C31A-4E5B-4E36-A1ED-128EF2E06D36}" presName="root">
        <dgm:presLayoutVars>
          <dgm:dir/>
          <dgm:resizeHandles val="exact"/>
        </dgm:presLayoutVars>
      </dgm:prSet>
      <dgm:spPr/>
      <dgm:t>
        <a:bodyPr/>
        <a:lstStyle/>
        <a:p/>
      </dgm:t>
    </dgm:pt>
    <dgm:pt modelId="{C99ACC77-3399-4780-90D3-7A87106CA1BC}" type="pres">
      <dgm:prSet presAssocID="{8EE0C31A-4E5B-4E36-A1ED-128EF2E06D36}" presName="container">
        <dgm:presLayoutVars>
          <dgm:dir/>
          <dgm:resizeHandles val="exact"/>
        </dgm:presLayoutVars>
      </dgm:prSet>
      <dgm:spPr/>
      <dgm:t>
        <a:bodyPr/>
        <a:lstStyle/>
        <a:p/>
      </dgm:t>
    </dgm:pt>
    <dgm:pt modelId="{1EDDC4B5-5966-4800-B7D4-7E3658866943}" type="pres">
      <dgm:prSet presAssocID="{BFA420A9-7F26-49B9-89F2-FDCCAD829592}" presName="compNode"/>
      <dgm:spPr/>
      <dgm:t>
        <a:bodyPr/>
        <a:lstStyle/>
        <a:p/>
      </dgm:t>
    </dgm:pt>
    <dgm:pt modelId="{28FD18F0-D6BE-497B-965A-39C30B111C96}" type="pres">
      <dgm:prSet presAssocID="{BFA420A9-7F26-49B9-89F2-FDCCAD829592}" presName="iconBgRect" presStyleLbl="bgShp" presStyleCnt="4"/>
      <dgm:spPr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/>
      </dgm:t>
    </dgm:pt>
    <dgm:pt modelId="{55095D76-CDCC-440D-BD3D-99CD5846EEA1}" type="pres">
      <dgm:prSet presAssocID="{BFA420A9-7F26-49B9-89F2-FDCCAD829592}" presName="iconRect" presStyleLbl="node1" presStyleCnt="4"/>
      <dgm:spPr>
        <a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</dgm:spPr>
      <dgm:t>
        <a:bodyPr/>
        <a:lstStyle/>
        <a:p/>
      </dgm:t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310D73B-0EFE-4328-8310-268CFA78461E}" type="pres">
      <dgm:prSet presAssocID="{BFA420A9-7F26-49B9-89F2-FDCCAD829592}" presName="spaceRect"/>
      <dgm:spPr/>
      <dgm:t>
        <a:bodyPr/>
        <a:lstStyle/>
        <a:p/>
      </dgm:t>
    </dgm:pt>
    <dgm:pt modelId="{C5C1D2C6-A15E-4E2B-B0EC-5F8C1918F367}" type="pres">
      <dgm:prSet presAssocID="{BFA420A9-7F26-49B9-89F2-FDCCAD829592}" presName="textRect" presStyleLbl="revTx" presStyleCnt="4">
        <dgm:presLayoutVars>
          <dgm:chMax val="1"/>
          <dgm:chPref val="1"/>
        </dgm:presLayoutVars>
      </dgm:prSet>
      <dgm:spPr/>
      <dgm:t>
        <a:bodyPr/>
        <a:lstStyle/>
        <a:p/>
      </dgm:t>
    </dgm:pt>
    <dgm:pt modelId="{39E0A69C-F205-4C2A-9AE7-D923762B3356}" type="pres">
      <dgm:prSet presAssocID="{C4C48C73-6FFB-4BC8-8519-D6C310A88367}" presName="sibTrans" presStyleLbl="sibTrans2D1" presStyleCnt="3"/>
      <dgm:spPr/>
      <dgm:t>
        <a:bodyPr/>
        <a:lstStyle/>
        <a:p/>
      </dgm:t>
    </dgm:pt>
    <dgm:pt modelId="{38DBB943-9E3F-494A-AE39-75B4D41DE06B}" type="pres">
      <dgm:prSet presAssocID="{11061E27-5550-497A-BDC5-09F94D978763}" presName="compNode"/>
      <dgm:spPr/>
      <dgm:t>
        <a:bodyPr/>
        <a:lstStyle/>
        <a:p/>
      </dgm:t>
    </dgm:pt>
    <dgm:pt modelId="{30C44EB3-70F8-40F8-A362-E31C9816B181}" type="pres">
      <dgm:prSet presAssocID="{11061E27-5550-497A-BDC5-09F94D978763}" presName="iconBgRect" presStyleLbl="bgShp" presStyleIdx="1" presStyleCnt="4"/>
      <dgm:spPr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/>
      </dgm:t>
    </dgm:pt>
    <dgm:pt modelId="{8903EB4E-4ECC-424B-800C-E9FB4326515D}" type="pres">
      <dgm:prSet presAssocID="{11061E27-5550-497A-BDC5-09F94D978763}" presName="iconRect" presStyleLbl="node1" presStyleIdx="1" presStyleCnt="4"/>
      <dgm:spPr>
        <a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</dgm:spPr>
      <dgm:t>
        <a:bodyPr/>
        <a:lstStyle/>
        <a:p/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4FED197-4057-44EF-8A10-D14880E74DE6}" type="pres">
      <dgm:prSet presAssocID="{11061E27-5550-497A-BDC5-09F94D978763}" presName="spaceRect"/>
      <dgm:spPr/>
      <dgm:t>
        <a:bodyPr/>
        <a:lstStyle/>
        <a:p/>
      </dgm:t>
    </dgm:pt>
    <dgm:pt modelId="{09280A1C-6A59-43A2-9559-D219ABA30176}" type="pres">
      <dgm:prSet presAssocID="{11061E27-5550-497A-BDC5-09F94D978763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/>
      </dgm:t>
    </dgm:pt>
    <dgm:pt modelId="{B4D7328D-45AD-4BEC-9961-B8CF4BA4499D}" type="pres">
      <dgm:prSet presAssocID="{EC21083D-9298-46F4-A453-2E6008563E11}" presName="sibTrans" presStyleLbl="sibTrans2D1" presStyleIdx="1" presStyleCnt="3"/>
      <dgm:spPr/>
      <dgm:t>
        <a:bodyPr/>
        <a:lstStyle/>
        <a:p/>
      </dgm:t>
    </dgm:pt>
    <dgm:pt modelId="{EDE782B6-209D-4438-A96B-F3C32AAB4652}" type="pres">
      <dgm:prSet presAssocID="{89158274-47BC-4842-AFF2-1F12449605F1}" presName="compNode"/>
      <dgm:spPr/>
      <dgm:t>
        <a:bodyPr/>
        <a:lstStyle/>
        <a:p/>
      </dgm:t>
    </dgm:pt>
    <dgm:pt modelId="{BD2E2F7B-817D-4A26-92D1-A05B05177B82}" type="pres">
      <dgm:prSet presAssocID="{89158274-47BC-4842-AFF2-1F12449605F1}" presName="iconBgRect" presStyleLbl="bgShp" presStyleIdx="2" presStyleCnt="4"/>
      <dgm:spPr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/>
      </dgm:t>
    </dgm:pt>
    <dgm:pt modelId="{2E7DC751-2E07-4AE0-B321-723FA5784120}" type="pres">
      <dgm:prSet presAssocID="{89158274-47BC-4842-AFF2-1F12449605F1}" presName="iconRect" presStyleLbl="node1" presStyleIdx="2" presStyleCnt="4"/>
      <dgm:spPr>
        <a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</dgm:spPr>
      <dgm:t>
        <a:bodyPr/>
        <a:lstStyle/>
        <a:p/>
      </dgm:t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8956224-2E24-496F-B742-151A3C0C8202}" type="pres">
      <dgm:prSet presAssocID="{89158274-47BC-4842-AFF2-1F12449605F1}" presName="spaceRect"/>
      <dgm:spPr/>
      <dgm:t>
        <a:bodyPr/>
        <a:lstStyle/>
        <a:p/>
      </dgm:t>
    </dgm:pt>
    <dgm:pt modelId="{ECEB7771-5CAC-46A9-BF82-2A6FB9003940}" type="pres">
      <dgm:prSet presAssocID="{89158274-47BC-4842-AFF2-1F12449605F1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/>
      </dgm:t>
    </dgm:pt>
    <dgm:pt modelId="{83F6D520-26FF-4447-96DF-AE15B8C0FD11}" type="pres">
      <dgm:prSet presAssocID="{3DA031F3-BC04-45C0-8B46-CDED47B6F77A}" presName="sibTrans" presStyleLbl="sibTrans2D1" presStyleIdx="2" presStyleCnt="3"/>
      <dgm:spPr/>
      <dgm:t>
        <a:bodyPr/>
        <a:lstStyle/>
        <a:p/>
      </dgm:t>
    </dgm:pt>
    <dgm:pt modelId="{204D08D3-C736-4628-A3AD-7D017C7D388D}" type="pres">
      <dgm:prSet presAssocID="{C81042D4-216B-4833-8003-F4ECB679DF87}" presName="compNode"/>
      <dgm:spPr/>
      <dgm:t>
        <a:bodyPr/>
        <a:lstStyle/>
        <a:p/>
      </dgm:t>
    </dgm:pt>
    <dgm:pt modelId="{83F4D64D-EB9D-4B62-8233-B97AB015EA08}" type="pres">
      <dgm:prSet presAssocID="{C81042D4-216B-4833-8003-F4ECB679DF87}" presName="iconBgRect" presStyleLbl="bgShp" presStyleIdx="3" presStyleCnt="4"/>
      <dgm:spPr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/>
      </dgm:t>
    </dgm:pt>
    <dgm:pt modelId="{CDE6AA06-9678-403A-8525-29B9A4E64610}" type="pres">
      <dgm:prSet presAssocID="{C81042D4-216B-4833-8003-F4ECB679DF87}" presName="iconRect" presStyleLbl="node1" presStyleIdx="3" presStyleCnt="4"/>
      <dgm:spPr>
        <a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</dgm:spPr>
      <dgm:t>
        <a:bodyPr/>
        <a:lstStyle/>
        <a:p/>
      </dgm:t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444FB962-CEAB-4E0D-A83D-96E50CB88D7B}" type="pres">
      <dgm:prSet presAssocID="{C81042D4-216B-4833-8003-F4ECB679DF87}" presName="spaceRect"/>
      <dgm:spPr/>
      <dgm:t>
        <a:bodyPr/>
        <a:lstStyle/>
        <a:p/>
      </dgm:t>
    </dgm:pt>
    <dgm:pt modelId="{5769A161-6F2E-4538-9F01-CAE88D6F41DB}" type="pres">
      <dgm:prSet presAssocID="{C81042D4-216B-4833-8003-F4ECB679DF87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/>
      </dgm:t>
    </dgm:pt>
  </dgm:ptLst>
  <dgm:cxnLst>
    <dgm:cxn modelId="{CFD2C833-8470-49A9-B33C-A2FD24FACA0B}" srcId="{8EE0C31A-4E5B-4E36-A1ED-128EF2E06D36}" destId="{BFA420A9-7F26-49B9-89F2-FDCCAD829592}" srcOrd="0" destOrd="0" parTransId="{79F2BE14-8082-42DC-B4DE-034720828249}" sibTransId="{C4C48C73-6FFB-4BC8-8519-D6C310A88367}"/>
    <dgm:cxn modelId="{EEA093FF-3FAA-4ECE-8CA0-10E4F02A2C61}" srcId="{8EE0C31A-4E5B-4E36-A1ED-128EF2E06D36}" destId="{11061E27-5550-497A-BDC5-09F94D978763}" srcOrd="1" destOrd="0" parTransId="{A0B159EF-599D-4308-BC77-A6D298677C82}" sibTransId="{EC21083D-9298-46F4-A453-2E6008563E11}"/>
    <dgm:cxn modelId="{6812F080-BD7D-416D-9113-93E90B27EFC7}" srcId="{8EE0C31A-4E5B-4E36-A1ED-128EF2E06D36}" destId="{89158274-47BC-4842-AFF2-1F12449605F1}" srcOrd="2" destOrd="0" parTransId="{86570315-1AB5-411F-B6EA-B9B50C2224A6}" sibTransId="{3DA031F3-BC04-45C0-8B46-CDED47B6F77A}"/>
    <dgm:cxn modelId="{02F29EBF-A7C2-435E-A5DE-11D94241FE2B}" srcId="{8EE0C31A-4E5B-4E36-A1ED-128EF2E06D36}" destId="{C81042D4-216B-4833-8003-F4ECB679DF87}" srcOrd="3" destOrd="0" parTransId="{B0AA1EBB-4A3E-4C24-8B9E-00C34405773F}" sibTransId="{625329DF-4F22-4757-8724-86B242BE9BD1}"/>
    <dgm:cxn modelId="{158A85DE-FE78-4B8E-B4F9-ECA6B05379FE}" type="presOf" srcId="{8EE0C31A-4E5B-4E36-A1ED-128EF2E06D36}" destId="{EA71B040-789B-432D-A3AE-9BAE4BDD471B}" srcOrd="0" destOrd="0" presId="urn:microsoft.com/office/officeart/2018/2/layout/IconCircleList"/>
    <dgm:cxn modelId="{33C523E3-8C87-4BC0-A6C7-768316075D91}" type="presParOf" srcId="{EA71B040-789B-432D-A3AE-9BAE4BDD471B}" destId="{C99ACC77-3399-4780-90D3-7A87106CA1BC}" srcOrd="0" destOrd="0" presId="urn:microsoft.com/office/officeart/2018/2/layout/IconCircleList"/>
    <dgm:cxn modelId="{1543B0CA-698A-4665-9F5C-4F6CECB5A9F1}" type="presParOf" srcId="{C99ACC77-3399-4780-90D3-7A87106CA1BC}" destId="{1EDDC4B5-5966-4800-B7D4-7E3658866943}" srcOrd="0" destOrd="0" presId="urn:microsoft.com/office/officeart/2018/2/layout/IconCircleList"/>
    <dgm:cxn modelId="{0294777E-36DA-4A9B-A000-2C309247333B}" type="presParOf" srcId="{1EDDC4B5-5966-4800-B7D4-7E3658866943}" destId="{28FD18F0-D6BE-497B-965A-39C30B111C96}" srcOrd="0" destOrd="0" presId="urn:microsoft.com/office/officeart/2018/2/layout/IconCircleList"/>
    <dgm:cxn modelId="{53C4D81E-4A26-4034-8D32-388C75240C1F}" type="presParOf" srcId="{1EDDC4B5-5966-4800-B7D4-7E3658866943}" destId="{55095D76-CDCC-440D-BD3D-99CD5846EEA1}" srcOrd="1" destOrd="0" presId="urn:microsoft.com/office/officeart/2018/2/layout/IconCircleList"/>
    <dgm:cxn modelId="{5C58FD52-8A18-4969-8B53-907C90212498}" type="presParOf" srcId="{1EDDC4B5-5966-4800-B7D4-7E3658866943}" destId="{1310D73B-0EFE-4328-8310-268CFA78461E}" srcOrd="2" destOrd="0" presId="urn:microsoft.com/office/officeart/2018/2/layout/IconCircleList"/>
    <dgm:cxn modelId="{6D05A25A-37B9-4DA0-9349-B3839C2D14C0}" type="presParOf" srcId="{1EDDC4B5-5966-4800-B7D4-7E3658866943}" destId="{C5C1D2C6-A15E-4E2B-B0EC-5F8C1918F367}" srcOrd="3" destOrd="0" presId="urn:microsoft.com/office/officeart/2018/2/layout/IconCircleList"/>
    <dgm:cxn modelId="{F93B1D4B-9177-4ADE-BF28-00FC26FA417C}" type="presOf" srcId="{BFA420A9-7F26-49B9-89F2-FDCCAD829592}" destId="{C5C1D2C6-A15E-4E2B-B0EC-5F8C1918F367}" srcOrd="0" destOrd="0" presId="urn:microsoft.com/office/officeart/2018/2/layout/IconCircleList"/>
    <dgm:cxn modelId="{36F00FD2-BE15-4151-858B-8BDFB4B538DE}" type="presParOf" srcId="{C99ACC77-3399-4780-90D3-7A87106CA1BC}" destId="{39E0A69C-F205-4C2A-9AE7-D923762B3356}" srcOrd="1" destOrd="0" presId="urn:microsoft.com/office/officeart/2018/2/layout/IconCircleList"/>
    <dgm:cxn modelId="{4ABD0A43-A4CC-4FC2-83D2-65F7178537A7}" type="presOf" srcId="{C4C48C73-6FFB-4BC8-8519-D6C310A88367}" destId="{39E0A69C-F205-4C2A-9AE7-D923762B3356}" srcOrd="0" destOrd="0" presId="urn:microsoft.com/office/officeart/2018/2/layout/IconCircleList"/>
    <dgm:cxn modelId="{5C1AF3B4-9DB8-4A2A-8F1F-364151719236}" type="presParOf" srcId="{C99ACC77-3399-4780-90D3-7A87106CA1BC}" destId="{38DBB943-9E3F-494A-AE39-75B4D41DE06B}" srcOrd="2" destOrd="0" presId="urn:microsoft.com/office/officeart/2018/2/layout/IconCircleList"/>
    <dgm:cxn modelId="{3AAA881F-8B6C-4EE8-82AD-57BE972B73E9}" type="presParOf" srcId="{38DBB943-9E3F-494A-AE39-75B4D41DE06B}" destId="{30C44EB3-70F8-40F8-A362-E31C9816B181}" srcOrd="0" destOrd="0" presId="urn:microsoft.com/office/officeart/2018/2/layout/IconCircleList"/>
    <dgm:cxn modelId="{29686396-B1CA-4C71-936E-F3B0D95A2C5E}" type="presParOf" srcId="{38DBB943-9E3F-494A-AE39-75B4D41DE06B}" destId="{8903EB4E-4ECC-424B-800C-E9FB4326515D}" srcOrd="1" destOrd="0" presId="urn:microsoft.com/office/officeart/2018/2/layout/IconCircleList"/>
    <dgm:cxn modelId="{9EA893A4-E43C-43F3-A84B-54DB2F3FBB8F}" type="presParOf" srcId="{38DBB943-9E3F-494A-AE39-75B4D41DE06B}" destId="{D4FED197-4057-44EF-8A10-D14880E74DE6}" srcOrd="2" destOrd="0" presId="urn:microsoft.com/office/officeart/2018/2/layout/IconCircleList"/>
    <dgm:cxn modelId="{1124499F-32E5-4BBF-8D7C-C122EE438825}" type="presParOf" srcId="{38DBB943-9E3F-494A-AE39-75B4D41DE06B}" destId="{09280A1C-6A59-43A2-9559-D219ABA30176}" srcOrd="3" destOrd="0" presId="urn:microsoft.com/office/officeart/2018/2/layout/IconCircleList"/>
    <dgm:cxn modelId="{25E21C1C-5922-4AFC-9F54-0DB2935F4CB3}" type="presOf" srcId="{11061E27-5550-497A-BDC5-09F94D978763}" destId="{09280A1C-6A59-43A2-9559-D219ABA30176}" srcOrd="0" destOrd="0" presId="urn:microsoft.com/office/officeart/2018/2/layout/IconCircleList"/>
    <dgm:cxn modelId="{62E0823D-97B8-4ED3-8A09-95B061D5CE7A}" type="presParOf" srcId="{C99ACC77-3399-4780-90D3-7A87106CA1BC}" destId="{B4D7328D-45AD-4BEC-9961-B8CF4BA4499D}" srcOrd="3" destOrd="0" presId="urn:microsoft.com/office/officeart/2018/2/layout/IconCircleList"/>
    <dgm:cxn modelId="{9B4C8A59-51AD-4EC6-9215-24522331D57C}" type="presOf" srcId="{EC21083D-9298-46F4-A453-2E6008563E11}" destId="{B4D7328D-45AD-4BEC-9961-B8CF4BA4499D}" srcOrd="0" destOrd="0" presId="urn:microsoft.com/office/officeart/2018/2/layout/IconCircleList"/>
    <dgm:cxn modelId="{2215A228-55ED-4D72-AE0C-48DB85C1EF0B}" type="presParOf" srcId="{C99ACC77-3399-4780-90D3-7A87106CA1BC}" destId="{EDE782B6-209D-4438-A96B-F3C32AAB4652}" srcOrd="4" destOrd="0" presId="urn:microsoft.com/office/officeart/2018/2/layout/IconCircleList"/>
    <dgm:cxn modelId="{00EF1D01-2033-4C26-8AF2-ACB532E6A96A}" type="presParOf" srcId="{EDE782B6-209D-4438-A96B-F3C32AAB4652}" destId="{BD2E2F7B-817D-4A26-92D1-A05B05177B82}" srcOrd="0" destOrd="0" presId="urn:microsoft.com/office/officeart/2018/2/layout/IconCircleList"/>
    <dgm:cxn modelId="{3965F375-1ED4-44DD-A4E0-CAC31FE61C2B}" type="presParOf" srcId="{EDE782B6-209D-4438-A96B-F3C32AAB4652}" destId="{2E7DC751-2E07-4AE0-B321-723FA5784120}" srcOrd="1" destOrd="0" presId="urn:microsoft.com/office/officeart/2018/2/layout/IconCircleList"/>
    <dgm:cxn modelId="{2D0FFEF5-2FF5-4875-83C1-542490F2B5E8}" type="presParOf" srcId="{EDE782B6-209D-4438-A96B-F3C32AAB4652}" destId="{E8956224-2E24-496F-B742-151A3C0C8202}" srcOrd="2" destOrd="0" presId="urn:microsoft.com/office/officeart/2018/2/layout/IconCircleList"/>
    <dgm:cxn modelId="{ACCDDCD0-92AD-458C-9449-D031DBE8C459}" type="presParOf" srcId="{EDE782B6-209D-4438-A96B-F3C32AAB4652}" destId="{ECEB7771-5CAC-46A9-BF82-2A6FB9003940}" srcOrd="3" destOrd="0" presId="urn:microsoft.com/office/officeart/2018/2/layout/IconCircleList"/>
    <dgm:cxn modelId="{5F3B11F6-5FB1-44DD-98A1-2B85BB11A856}" type="presOf" srcId="{89158274-47BC-4842-AFF2-1F12449605F1}" destId="{ECEB7771-5CAC-46A9-BF82-2A6FB9003940}" srcOrd="0" destOrd="0" presId="urn:microsoft.com/office/officeart/2018/2/layout/IconCircleList"/>
    <dgm:cxn modelId="{3F562F5B-04CA-4965-BB18-F4B85B260E03}" type="presParOf" srcId="{C99ACC77-3399-4780-90D3-7A87106CA1BC}" destId="{83F6D520-26FF-4447-96DF-AE15B8C0FD11}" srcOrd="5" destOrd="0" presId="urn:microsoft.com/office/officeart/2018/2/layout/IconCircleList"/>
    <dgm:cxn modelId="{4EE21EB7-D082-47C5-A5A3-5A8CBB91283C}" type="presOf" srcId="{3DA031F3-BC04-45C0-8B46-CDED47B6F77A}" destId="{83F6D520-26FF-4447-96DF-AE15B8C0FD11}" srcOrd="0" destOrd="0" presId="urn:microsoft.com/office/officeart/2018/2/layout/IconCircleList"/>
    <dgm:cxn modelId="{34B31DCD-9FA0-4389-A7A0-C0DAC7C408FF}" type="presParOf" srcId="{C99ACC77-3399-4780-90D3-7A87106CA1BC}" destId="{204D08D3-C736-4628-A3AD-7D017C7D388D}" srcOrd="6" destOrd="0" presId="urn:microsoft.com/office/officeart/2018/2/layout/IconCircleList"/>
    <dgm:cxn modelId="{1CDA74B1-CCA5-4E3B-80A6-D19696C914B6}" type="presParOf" srcId="{204D08D3-C736-4628-A3AD-7D017C7D388D}" destId="{83F4D64D-EB9D-4B62-8233-B97AB015EA08}" srcOrd="0" destOrd="0" presId="urn:microsoft.com/office/officeart/2018/2/layout/IconCircleList"/>
    <dgm:cxn modelId="{78B06202-30D4-4363-AF68-706EA867F3DF}" type="presParOf" srcId="{204D08D3-C736-4628-A3AD-7D017C7D388D}" destId="{CDE6AA06-9678-403A-8525-29B9A4E64610}" srcOrd="1" destOrd="0" presId="urn:microsoft.com/office/officeart/2018/2/layout/IconCircleList"/>
    <dgm:cxn modelId="{96A59B04-C13E-4287-BCAD-621BFD0D93F0}" type="presParOf" srcId="{204D08D3-C736-4628-A3AD-7D017C7D388D}" destId="{444FB962-CEAB-4E0D-A83D-96E50CB88D7B}" srcOrd="2" destOrd="0" presId="urn:microsoft.com/office/officeart/2018/2/layout/IconCircleList"/>
    <dgm:cxn modelId="{12234D24-2DC6-4DA5-8427-09192667CF04}" type="presParOf" srcId="{204D08D3-C736-4628-A3AD-7D017C7D388D}" destId="{5769A161-6F2E-4538-9F01-CAE88D6F41DB}" srcOrd="3" destOrd="0" presId="urn:microsoft.com/office/officeart/2018/2/layout/IconCircleList"/>
    <dgm:cxn modelId="{777B1E09-F8AA-4882-993B-53380B958764}" type="presOf" srcId="{C81042D4-216B-4833-8003-F4ECB679DF87}" destId="{5769A161-6F2E-4538-9F01-CAE88D6F41DB}" srcOrd="0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p14="http://schemas.microsoft.com/office/powerpoint/2010/main" xmlns:dsp="http://schemas.microsoft.com/office/drawing/2008/diagram">
  <dsp:spTree>
    <dsp:nvGrpSpPr>
      <dsp:cNvPr id="13" name=""/>
      <dsp:cNvGrpSpPr/>
    </dsp:nvGrpSpPr>
    <dsp:grpSpPr/>
    <dsp:sp modelId="{28FD18F0-D6BE-497B-965A-39C30B111C96}">
      <dsp:nvSpPr>
        <dsp:cNvPr id="14" name=""/>
        <dsp:cNvSpPr/>
      </dsp:nvSpPr>
      <dsp:spPr>
        <a:xfrm>
          <a:off x="88266" y="97050"/>
          <a:ext cx="1271879" cy="1271879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55095D76-CDCC-440D-BD3D-99CD5846EEA1}">
      <dsp:nvSpPr>
        <dsp:cNvPr id="15" name=""/>
        <dsp:cNvSpPr/>
      </dsp:nvSpPr>
      <dsp:spPr>
        <a:xfrm>
          <a:off x="355360" y="364145"/>
          <a:ext cx="737689" cy="737689"/>
        </a:xfrm>
        <a:prstGeom prst="rect">
          <a:avLst/>
        </a:prstGeom>
        <a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C5C1D2C6-A15E-4E2B-B0EC-5F8C1918F367}">
      <dsp:nvSpPr>
        <dsp:cNvPr id="16" name=""/>
        <dsp:cNvSpPr/>
      </dsp:nvSpPr>
      <dsp:spPr>
        <a:xfrm>
          <a:off x="1632690" y="97050"/>
          <a:ext cx="2998001" cy="1271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Review existing and draft financial management policies</a:t>
          </a:r>
          <a:endParaRPr lang="en-US" sz="2000" kern="1200"/>
        </a:p>
      </dsp:txBody>
      <dsp:txXfrm>
        <a:off x="1632690" y="97050"/>
        <a:ext cx="2998001" cy="1271879"/>
      </dsp:txXfrm>
    </dsp:sp>
    <dsp:sp modelId="{30C44EB3-70F8-40F8-A362-E31C9816B181}">
      <dsp:nvSpPr>
        <dsp:cNvPr id="17" name=""/>
        <dsp:cNvSpPr/>
      </dsp:nvSpPr>
      <dsp:spPr>
        <a:xfrm>
          <a:off x="5153070" y="97050"/>
          <a:ext cx="1271879" cy="1271879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8903EB4E-4ECC-424B-800C-E9FB4326515D}">
      <dsp:nvSpPr>
        <dsp:cNvPr id="18" name=""/>
        <dsp:cNvSpPr/>
      </dsp:nvSpPr>
      <dsp:spPr>
        <a:xfrm>
          <a:off x="5420165" y="364145"/>
          <a:ext cx="737689" cy="737689"/>
        </a:xfrm>
        <a:prstGeom prst="rect">
          <a:avLst/>
        </a:prstGeom>
        <a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09280A1C-6A59-43A2-9559-D219ABA30176}">
      <dsp:nvSpPr>
        <dsp:cNvPr id="19" name=""/>
        <dsp:cNvSpPr/>
      </dsp:nvSpPr>
      <dsp:spPr>
        <a:xfrm>
          <a:off x="6697495" y="97050"/>
          <a:ext cx="2998001" cy="1271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</a:t>
          </a:r>
          <a:r>
            <a:rPr lang="en-US" sz="2000" b="0" i="0" kern="1200"/>
            <a:t>hare draft policies and obtain feedback</a:t>
          </a:r>
          <a:endParaRPr lang="en-US" sz="2000" kern="1200"/>
        </a:p>
      </dsp:txBody>
      <dsp:txXfrm>
        <a:off x="6697495" y="97050"/>
        <a:ext cx="2998001" cy="1271879"/>
      </dsp:txXfrm>
    </dsp:sp>
    <dsp:sp modelId="{BD2E2F7B-817D-4A26-92D1-A05B05177B82}">
      <dsp:nvSpPr>
        <dsp:cNvPr id="20" name=""/>
        <dsp:cNvSpPr/>
      </dsp:nvSpPr>
      <dsp:spPr>
        <a:xfrm>
          <a:off x="88266" y="1929696"/>
          <a:ext cx="1271879" cy="1271879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2E7DC751-2E07-4AE0-B321-723FA5784120}">
      <dsp:nvSpPr>
        <dsp:cNvPr id="21" name=""/>
        <dsp:cNvSpPr/>
      </dsp:nvSpPr>
      <dsp:spPr>
        <a:xfrm>
          <a:off x="355360" y="2196791"/>
          <a:ext cx="737689" cy="737689"/>
        </a:xfrm>
        <a:prstGeom prst="rect">
          <a:avLst/>
        </a:prstGeom>
        <a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ECEB7771-5CAC-46A9-BF82-2A6FB9003940}">
      <dsp:nvSpPr>
        <dsp:cNvPr id="22" name=""/>
        <dsp:cNvSpPr/>
      </dsp:nvSpPr>
      <dsp:spPr>
        <a:xfrm>
          <a:off x="1632690" y="1929696"/>
          <a:ext cx="2998001" cy="1271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Validate the accuracy and completeness of the policies</a:t>
          </a:r>
          <a:endParaRPr lang="en-US" sz="2000" kern="1200"/>
        </a:p>
      </dsp:txBody>
      <dsp:txXfrm>
        <a:off x="1632690" y="1929696"/>
        <a:ext cx="2998001" cy="1271879"/>
      </dsp:txXfrm>
    </dsp:sp>
    <dsp:sp modelId="{83F4D64D-EB9D-4B62-8233-B97AB015EA08}">
      <dsp:nvSpPr>
        <dsp:cNvPr id="23" name=""/>
        <dsp:cNvSpPr/>
      </dsp:nvSpPr>
      <dsp:spPr>
        <a:xfrm>
          <a:off x="5153070" y="1929696"/>
          <a:ext cx="1271879" cy="1271879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CDE6AA06-9678-403A-8525-29B9A4E64610}">
      <dsp:nvSpPr>
        <dsp:cNvPr id="24" name=""/>
        <dsp:cNvSpPr/>
      </dsp:nvSpPr>
      <dsp:spPr>
        <a:xfrm>
          <a:off x="5420165" y="2196791"/>
          <a:ext cx="737689" cy="737689"/>
        </a:xfrm>
        <a:prstGeom prst="rect">
          <a:avLst/>
        </a:prstGeom>
        <a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5769A161-6F2E-4538-9F01-CAE88D6F41DB}">
      <dsp:nvSpPr>
        <dsp:cNvPr id="25" name=""/>
        <dsp:cNvSpPr/>
      </dsp:nvSpPr>
      <dsp:spPr>
        <a:xfrm>
          <a:off x="6697495" y="1929696"/>
          <a:ext cx="2998001" cy="1271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Recommend policies for approval, and</a:t>
          </a:r>
          <a:br>
            <a:rPr lang="en-US" sz="2000" b="0" i="0" kern="1200"/>
          </a:br>
          <a:r>
            <a:rPr lang="en-US" sz="2000" b="0" i="0" kern="1200"/>
            <a:t>support the implementation of the approved policies.</a:t>
          </a:r>
          <a:endParaRPr lang="en-US" sz="2000" kern="1200"/>
        </a:p>
      </dsp:txBody>
      <dsp:txXfrm>
        <a:off x="6697495" y="1929696"/>
        <a:ext cx="2998001" cy="1271879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/>
      </dgm:ruleLst>
      <dgm:forEach name="Name6" axis="ch" ptType="node">
        <dgm:layoutNode name="compNode">
          <dgm:alg type="composite"/>
          <dgm:shape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/>
            </dgm:ruleLst>
          </dgm:layoutNode>
        </dgm:layoutNode>
        <dgm:forEach name="Name10" axis="followSib" ptType="sibTrans" cnt="1">
          <dgm:layoutNode name="sibTrans">
            <dgm:alg type="sp"/>
            <dgm:shape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8B493-2DAE-41A4-982E-E481A916DB9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FFFA8-43F7-4DC5-BF83-AAF7D4251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0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Introduce yourself and the other presenter.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Let them know where the restrooms are located.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(Ice Breaker)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Name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Where you work in the bureau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How long have you been with the State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Where were you before you came here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Fun fact about yourself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So on the behalf of the division I would like to welcome you all. 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661EF0-BB50-46E2-AC40-CAE3182A29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18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Why? Reconcile, obtain clean closing completeness.</a:t>
            </a:r>
          </a:p>
          <a:p>
            <a:endParaRPr lang="en-US"/>
          </a:p>
          <a:p>
            <a:r>
              <a:rPr lang="en-US"/>
              <a:t>Backlog of property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FFFA8-43F7-4DC5-BF83-AAF7D42515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Refer to CFO Memo #24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FFFA8-43F7-4DC5-BF83-AAF7D42515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69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Does this include FACTS?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FFFA8-43F7-4DC5-BF83-AAF7D42515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03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FFFA8-43F7-4DC5-BF83-AAF7D42515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1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Questions? Comments? Suggestions?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661EF0-BB50-46E2-AC40-CAE3182A29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9722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08463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8816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8935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963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64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4059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9902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8389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1038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329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51417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313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iming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eg" /><Relationship Id="rId4" Type="http://schemas.openxmlformats.org/officeDocument/2006/relationships/image" Target="../media/image3.png" /><Relationship Id="rId5" Type="http://schemas.openxmlformats.org/officeDocument/2006/relationships/tags" Target="../tags/tag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1.xml" /><Relationship Id="rId3" Type="http://schemas.openxmlformats.org/officeDocument/2006/relationships/diagramData" Target="../diagrams/data1.xml" /><Relationship Id="rId4" Type="http://schemas.openxmlformats.org/officeDocument/2006/relationships/diagramLayout" Target="../diagrams/layout1.xml" /><Relationship Id="rId5" Type="http://schemas.openxmlformats.org/officeDocument/2006/relationships/diagramQuickStyle" Target="../diagrams/quickStyle1.xml" /><Relationship Id="rId6" Type="http://schemas.openxmlformats.org/officeDocument/2006/relationships/diagramColors" Target="../diagrams/colors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2.jpeg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3" name="Picture 72" descr="A picture containing text, indoor, table, dining table&#10;&#10;Description automatically generated">
            <a:extLst>
              <a:ext uri="{FF2B5EF4-FFF2-40B4-BE49-F238E27FC236}">
                <a16:creationId xmlns:a16="http://schemas.microsoft.com/office/drawing/2014/main" id="{DD10804C-A90E-F5D6-CC30-F181C1BA91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76841097-C455-1DB8-F3D6-E5879D9E6A75}"/>
              </a:ext>
            </a:extLst>
          </p:cNvPr>
          <p:cNvSpPr/>
          <p:nvPr/>
        </p:nvSpPr>
        <p:spPr>
          <a:xfrm>
            <a:off x="0" y="2678373"/>
            <a:ext cx="12192000" cy="1737641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34457-84AF-D057-39C0-FA6AC134DC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71608" y="170500"/>
            <a:ext cx="5794613" cy="2337373"/>
          </a:xfrm>
        </p:spPr>
        <p:txBody>
          <a:bodyPr>
            <a:normAutofit/>
          </a:bodyPr>
          <a:lstStyle/>
          <a:p>
            <a:pPr algn="ctr"/>
            <a:r>
              <a:rPr lang="en-US" sz="8000">
                <a:solidFill>
                  <a:srgbClr val="FFFFFF"/>
                </a:solidFill>
                <a:latin typeface="Bahnschrift Condensed"/>
                <a:ea typeface="Batang"/>
              </a:rPr>
              <a:t>Welcome!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ABFE3E-9819-B48A-FE26-83B745EED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9916" y="2914761"/>
            <a:ext cx="6857999" cy="150125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000">
                <a:solidFill>
                  <a:schemeClr val="bg1"/>
                </a:solidFill>
                <a:latin typeface="Bahnschrift Condensed"/>
                <a:ea typeface="Batang"/>
              </a:rPr>
              <a:t>Division of Accounting &amp; Auditing</a:t>
            </a:r>
          </a:p>
          <a:p>
            <a:pPr algn="ctr">
              <a:spcBef>
                <a:spcPct val="0"/>
              </a:spcBef>
            </a:pPr>
            <a:r>
              <a:rPr lang="en-US" sz="4000">
                <a:solidFill>
                  <a:schemeClr val="bg1"/>
                </a:solidFill>
                <a:latin typeface="Bahnschrift Condensed"/>
                <a:ea typeface="Batang"/>
              </a:rPr>
              <a:t>Financial Policy Workgroup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76" name="Picture 75" descr="Logo&#10;&#10;Description automatically generated">
            <a:extLst>
              <a:ext uri="{FF2B5EF4-FFF2-40B4-BE49-F238E27FC236}">
                <a16:creationId xmlns:a16="http://schemas.microsoft.com/office/drawing/2014/main" id="{C7952A6C-4418-8F84-DAC7-689CF91D6D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39" y="2073347"/>
            <a:ext cx="3013932" cy="2947691"/>
          </a:xfrm>
          <a:prstGeom prst="rect">
            <a:avLst/>
          </a:prstGeom>
        </p:spPr>
      </p:pic>
    </p:spTree>
    <p:custDataLst>
      <p:tags r:id="rId5"/>
    </p:custDataLst>
    <p:extLst>
      <p:ext uri="{BB962C8B-B14F-4D97-AF65-F5344CB8AC3E}">
        <p14:creationId xmlns:p14="http://schemas.microsoft.com/office/powerpoint/2010/main" val="210298710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E8F12-7A67-2109-D3B8-09156F79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en-US" sz="3200" b="0" i="0" cap="none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Workgroup Purpose</a:t>
            </a:r>
            <a:endParaRPr lang="en-US" sz="3200" cap="none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059935" y="1836869"/>
            <a:ext cx="0" cy="31842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7DFD5-D153-D198-DBFB-64A2CD227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0" i="0">
                <a:effectLst/>
                <a:latin typeface="Arial Nova" panose="020b0504020202020204" pitchFamily="34" charset="0"/>
              </a:rPr>
              <a:t>Through the Financial Management Policy workgroup (workgroup), A&amp;A seeks to increase understanding, ownership, and policy adoption with state agency personnel responsible for financial and accounting management.</a:t>
            </a:r>
            <a:endParaRPr lang="en-US" sz="1800">
              <a:latin typeface="Arial Nova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08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7D0AF04-4ECC-44D9-93BA-F32A480C7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51945D-2210-4FFD-939B-FAB06B9F8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4585560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9402FA-8D19-5D8E-1990-A38789A8E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4674398"/>
            <a:ext cx="9784080" cy="1508760"/>
          </a:xfrm>
        </p:spPr>
        <p:txBody>
          <a:bodyPr>
            <a:normAutofit/>
          </a:bodyPr>
          <a:lstStyle/>
          <a:p>
            <a:r>
              <a:rPr lang="en-US" cap="none"/>
              <a:t>Why are we here 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26E4CF-28D6-5138-C5A8-F510D2DC8F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474962"/>
              </p:ext>
            </p:extLst>
          </p:nvPr>
        </p:nvGraphicFramePr>
        <p:xfrm>
          <a:off x="1203325" y="643466"/>
          <a:ext cx="9783763" cy="3298627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6966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70" y="838646"/>
            <a:ext cx="3709991" cy="51807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cap="none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Period closing</a:t>
            </a:r>
            <a:r>
              <a:rPr lang="en-US" sz="3600" cap="none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what are the expectations around activities that need to be completed before a monthly closing?</a:t>
            </a:r>
            <a:endParaRPr lang="en-US" sz="3600" cap="none">
              <a:latin typeface="Arial Nova" panose="020b0504020202020204" pitchFamily="34" charset="0"/>
            </a:endParaRP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163671" y="838647"/>
            <a:ext cx="5823328" cy="51807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61722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 Nova" panose="020b0504020202020204" pitchFamily="34" charset="0"/>
              </a:rPr>
              <a:t>Review expenditures vouchers posted, and warrants cleared</a:t>
            </a:r>
          </a:p>
          <a:p>
            <a:pPr marL="61722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 Nova" panose="020b0504020202020204" pitchFamily="34" charset="0"/>
              </a:rPr>
              <a:t>Review reports to identify unverified deposits and cash receipt discrepancies.</a:t>
            </a:r>
          </a:p>
          <a:p>
            <a:pPr marL="61722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 Nova" panose="020b0504020202020204" pitchFamily="34" charset="0"/>
              </a:rPr>
              <a:t>Confirm property is recorded accurately.</a:t>
            </a:r>
          </a:p>
          <a:p>
            <a:pPr marL="61722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 Nova" panose="020b0504020202020204" pitchFamily="34" charset="0"/>
              </a:rPr>
              <a:t>Review payroll to validate accounting entries are recorded appropriately and confirm there are no negative cash balances. </a:t>
            </a:r>
          </a:p>
        </p:txBody>
      </p:sp>
    </p:spTree>
    <p:extLst>
      <p:ext uri="{BB962C8B-B14F-4D97-AF65-F5344CB8AC3E}">
        <p14:creationId xmlns:p14="http://schemas.microsoft.com/office/powerpoint/2010/main" val="1566254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F5700A-D25A-3754-8152-7D2B01BD9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70" y="838646"/>
            <a:ext cx="3709991" cy="5180709"/>
          </a:xfrm>
        </p:spPr>
        <p:txBody>
          <a:bodyPr>
            <a:normAutofit/>
          </a:bodyPr>
          <a:lstStyle/>
          <a:p>
            <a:r>
              <a:rPr lang="en-US" sz="3600" cap="none">
                <a:solidFill>
                  <a:schemeClr val="tx1"/>
                </a:solidFill>
              </a:rPr>
              <a:t>Reconciliations Between Systems</a:t>
            </a:r>
            <a:r>
              <a:rPr lang="en-US" sz="3600" cap="none"/>
              <a:t>: What are the  Expectations for Systems that Interface with Florida PALM?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6C902-F231-9CE2-BC10-9B8935E81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671" y="838647"/>
            <a:ext cx="5823328" cy="5180708"/>
          </a:xfrm>
        </p:spPr>
        <p:txBody>
          <a:bodyPr anchor="ctr">
            <a:normAutofit/>
          </a:bodyPr>
          <a:lstStyle/>
          <a:p>
            <a:r>
              <a:rPr lang="en-US" sz="2000">
                <a:latin typeface="Arial Nova" panose="020b0504020202020204" pitchFamily="34" charset="0"/>
              </a:rPr>
              <a:t>Internal Control Policies and Procedures are Documented</a:t>
            </a:r>
            <a:endParaRPr lang="en-US"/>
          </a:p>
          <a:p>
            <a:r>
              <a:rPr lang="en-US" sz="2000">
                <a:latin typeface="Arial Nova" panose="020b0504020202020204" pitchFamily="34" charset="0"/>
              </a:rPr>
              <a:t>Proper separation of duties for the creation of batch files and uploading the files is in place </a:t>
            </a:r>
          </a:p>
          <a:p>
            <a:r>
              <a:rPr lang="en-US" sz="2000">
                <a:latin typeface="Arial Nova" panose="020b0504020202020204" pitchFamily="34" charset="0"/>
              </a:rPr>
              <a:t>Controls pertaining to totals on Records and error resolution</a:t>
            </a:r>
          </a:p>
          <a:p>
            <a:r>
              <a:rPr lang="en-US" sz="2000">
                <a:latin typeface="Arial Nova" panose="020b0504020202020204" pitchFamily="34" charset="0"/>
              </a:rPr>
              <a:t>Monitoring for duplicate payments is in place </a:t>
            </a:r>
          </a:p>
          <a:p>
            <a:r>
              <a:rPr lang="en-US" sz="2000" cap="none">
                <a:latin typeface="Arial Nova" panose="020b0504020202020204" pitchFamily="34" charset="0"/>
              </a:rPr>
              <a:t>Agency maintains supporting documentation</a:t>
            </a:r>
            <a:r>
              <a:rPr lang="en-US" sz="2000">
                <a:latin typeface="Arial Nova" panose="020b0504020202020204" pitchFamily="34" charset="0"/>
              </a:rPr>
              <a:t> to demonstrate validity, completeness, and legal compliance of the payment </a:t>
            </a:r>
            <a:r>
              <a:rPr lang="en-US" sz="2000" cap="none">
                <a:latin typeface="Arial Nova" panose="020b0504020202020204" pitchFamily="34" charset="0"/>
              </a:rPr>
              <a:t> </a:t>
            </a:r>
            <a:br>
              <a:rPr lang="en-US" sz="2000" cap="none">
                <a:solidFill>
                  <a:schemeClr val="tx2"/>
                </a:solidFill>
                <a:latin typeface="Arial Nova" panose="020b0504020202020204" pitchFamily="34" charset="0"/>
              </a:rPr>
            </a:br>
            <a:br>
              <a:rPr lang="en-US" sz="2000" cap="none">
                <a:solidFill>
                  <a:schemeClr val="tx2"/>
                </a:solidFill>
                <a:latin typeface="Arial Nova" panose="020b0504020202020204" pitchFamily="34" charset="0"/>
              </a:rPr>
            </a:br>
            <a:endParaRPr lang="en-US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535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70" y="838646"/>
            <a:ext cx="3709991" cy="5180709"/>
          </a:xfrm>
        </p:spPr>
        <p:txBody>
          <a:bodyPr>
            <a:normAutofit/>
          </a:bodyPr>
          <a:lstStyle/>
          <a:p>
            <a:r>
              <a:rPr lang="en-US" sz="3300" cap="none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Redacting Sensitive or Confidential Information from Attachments</a:t>
            </a:r>
            <a:r>
              <a:rPr lang="en-US" sz="3300" cap="none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What are the Policies Required to Protect Sensitive or Confidential Information? </a:t>
            </a:r>
            <a:endParaRPr lang="en-US" sz="3300" cap="none">
              <a:latin typeface="Arial Nova" panose="020b0504020202020204" pitchFamily="34" charset="0"/>
            </a:endParaRPr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163671" y="838647"/>
            <a:ext cx="5823328" cy="5180708"/>
          </a:xfrm>
        </p:spPr>
        <p:txBody>
          <a:bodyPr anchor="ctr">
            <a:normAutofit/>
          </a:bodyPr>
          <a:lstStyle/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Agency legal determines what is confidential or sensitive</a:t>
            </a: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No confidential information will be attached to Florida PALM.</a:t>
            </a: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Information will be available upon request for auditing’s review. </a:t>
            </a:r>
          </a:p>
        </p:txBody>
      </p:sp>
    </p:spTree>
    <p:extLst>
      <p:ext uri="{BB962C8B-B14F-4D97-AF65-F5344CB8AC3E}">
        <p14:creationId xmlns:p14="http://schemas.microsoft.com/office/powerpoint/2010/main" val="2944379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70" y="838646"/>
            <a:ext cx="3709991" cy="5180709"/>
          </a:xfrm>
        </p:spPr>
        <p:txBody>
          <a:bodyPr>
            <a:normAutofit/>
          </a:bodyPr>
          <a:lstStyle/>
          <a:p>
            <a:r>
              <a:rPr lang="en-US" sz="3300" cap="none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Communicating Workgroup Decisions: </a:t>
            </a:r>
            <a:r>
              <a:rPr lang="en-US" sz="33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will new policies generated during the Financial Policy Workgroup be communicated to Agencies?</a:t>
            </a:r>
            <a:endParaRPr lang="en-US" sz="3300" cap="none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163671" y="838647"/>
            <a:ext cx="5823328" cy="5180708"/>
          </a:xfrm>
        </p:spPr>
        <p:txBody>
          <a:bodyPr anchor="ctr">
            <a:normAutofit/>
          </a:bodyPr>
          <a:lstStyle/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What options would be best to communicate Workgroup output? </a:t>
            </a:r>
          </a:p>
        </p:txBody>
      </p:sp>
    </p:spTree>
    <p:extLst>
      <p:ext uri="{BB962C8B-B14F-4D97-AF65-F5344CB8AC3E}">
        <p14:creationId xmlns:p14="http://schemas.microsoft.com/office/powerpoint/2010/main" val="1704502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A1D19-F45C-A055-C648-092A811DA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>
                <a:latin typeface="Arial Nova" panose="020b0504020202020204" pitchFamily="34" charset="0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70BA8-6D56-606D-F602-2131F522D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 Nova"/>
              </a:rPr>
              <a:t>Next meeting is on Thursday October 17, 2024</a:t>
            </a:r>
            <a:endParaRPr lang="en-US"/>
          </a:p>
          <a:p>
            <a:endParaRPr lang="en-US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63643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3" name="Picture 72" descr="A picture containing text, indoor, table, dining table&#10;&#10;Description automatically generated">
            <a:extLst>
              <a:ext uri="{FF2B5EF4-FFF2-40B4-BE49-F238E27FC236}">
                <a16:creationId xmlns:a16="http://schemas.microsoft.com/office/drawing/2014/main" id="{DD10804C-A90E-F5D6-CC30-F181C1BA91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76841097-C455-1DB8-F3D6-E5879D9E6A75}"/>
              </a:ext>
            </a:extLst>
          </p:cNvPr>
          <p:cNvSpPr/>
          <p:nvPr/>
        </p:nvSpPr>
        <p:spPr>
          <a:xfrm>
            <a:off x="0" y="2678373"/>
            <a:ext cx="12192000" cy="1737641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ABFE3E-9819-B48A-FE26-83B745EED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9916" y="2802193"/>
            <a:ext cx="6857999" cy="150125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000">
                <a:solidFill>
                  <a:schemeClr val="bg1"/>
                </a:solidFill>
                <a:latin typeface="Arial Nova" panose="020b0504020202020204" pitchFamily="34" charset="0"/>
                <a:ea typeface="Batang"/>
              </a:rPr>
              <a:t>Financial Policy Workgroup</a:t>
            </a:r>
          </a:p>
          <a:p>
            <a:pPr algn="ctr">
              <a:spcBef>
                <a:spcPct val="0"/>
              </a:spcBef>
            </a:pPr>
            <a:endParaRPr lang="en-US" sz="4000">
              <a:solidFill>
                <a:schemeClr val="bg1"/>
              </a:solidFill>
              <a:latin typeface="Bahnschrift Condensed"/>
              <a:ea typeface="Batang"/>
            </a:endParaRPr>
          </a:p>
        </p:txBody>
      </p:sp>
      <p:pic>
        <p:nvPicPr>
          <p:cNvPr id="76" name="Picture 75" descr="Logo&#10;&#10;Description automatically generated">
            <a:extLst>
              <a:ext uri="{FF2B5EF4-FFF2-40B4-BE49-F238E27FC236}">
                <a16:creationId xmlns:a16="http://schemas.microsoft.com/office/drawing/2014/main" id="{C7952A6C-4418-8F84-DAC7-689CF91D6D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39" y="2073347"/>
            <a:ext cx="3013932" cy="294769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FC0A858-6147-BEA7-13A0-635A7FB006B0}"/>
              </a:ext>
            </a:extLst>
          </p:cNvPr>
          <p:cNvSpPr txBox="1"/>
          <p:nvPr/>
        </p:nvSpPr>
        <p:spPr>
          <a:xfrm>
            <a:off x="5471608" y="167786"/>
            <a:ext cx="5794613" cy="2337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5900" kern="1200" cap="all" spc="-100" baseline="0">
                <a:solidFill>
                  <a:srgbClr val="FFFFFF"/>
                </a:solidFill>
                <a:latin typeface="+mj-lt"/>
                <a:ea typeface="Batang" panose="02030600000101010101" pitchFamily="18" charset="-127"/>
                <a:cs typeface="+mj-cs"/>
              </a:defRPr>
            </a:lvl1pPr>
          </a:lstStyle>
          <a:p>
            <a:pPr algn="ctr"/>
            <a:r>
              <a:rPr lang="en-US" sz="8000">
                <a:latin typeface="Bahnschrift Condensed" panose="020b0502040204020203" pitchFamily="34" charset="0"/>
              </a:rPr>
              <a:t>Thank you!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4F0153-4FCE-6D3B-1498-A5026CB86EC2}"/>
              </a:ext>
            </a:extLst>
          </p:cNvPr>
          <p:cNvSpPr txBox="1"/>
          <p:nvPr/>
        </p:nvSpPr>
        <p:spPr>
          <a:xfrm>
            <a:off x="5607538" y="6154614"/>
            <a:ext cx="552938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Bahnschrift Condensed"/>
                <a:ea typeface="Batang"/>
              </a:rPr>
              <a:t>AccAudPMT@MyFloridaCFO.com</a:t>
            </a:r>
          </a:p>
        </p:txBody>
      </p:sp>
    </p:spTree>
    <p:extLst>
      <p:ext uri="{BB962C8B-B14F-4D97-AF65-F5344CB8AC3E}">
        <p14:creationId xmlns:p14="http://schemas.microsoft.com/office/powerpoint/2010/main" val="319193686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RTICULATE_SLIDE_THUMBNAIL_REFRESH" val="1"/>
</p:tagLst>
</file>

<file path=ppt/tags/tag2.xml><?xml version="1.0" encoding="utf-8"?>
<p:tagLst xmlns:p="http://schemas.openxmlformats.org/presentationml/2006/main">
  <p:tag name="AS_NET" val="4.0.30319.42000"/>
  <p:tag name="AS_OS" val="Microsoft Windows NT 6.2.9200.0"/>
  <p:tag name="AS_RELEASE_DATE" val="2022.05.14"/>
  <p:tag name="AS_TITLE" val="Aspose.Slides for .NET 4.0 Client Profile"/>
  <p:tag name="AS_VERSION" val="22.5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Corbel" panose="020b0503020204020204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Corbel" panose="020b0503020204020204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C9AD9161DE4641968B8426AA290760" ma:contentTypeVersion="16" ma:contentTypeDescription="Create a new document." ma:contentTypeScope="" ma:versionID="59d3d21ee62759c5a700232836c59f5a">
  <xsd:schema xmlns:xsd="http://www.w3.org/2001/XMLSchema" xmlns:xs="http://www.w3.org/2001/XMLSchema" xmlns:p="http://schemas.microsoft.com/office/2006/metadata/properties" xmlns:ns2="84429517-9d75-45fa-ab00-fd996cfbcbd3" xmlns:ns3="1adcc410-d5ef-44bf-ac2c-e938635a014e" targetNamespace="http://schemas.microsoft.com/office/2006/metadata/properties" ma:root="true" ma:fieldsID="136e8cde5aaea563df67118896249728" ns2:_="" ns3:_="">
    <xsd:import namespace="84429517-9d75-45fa-ab00-fd996cfbcbd3"/>
    <xsd:import namespace="1adcc410-d5ef-44bf-ac2c-e938635a01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429517-9d75-45fa-ab00-fd996cfbcb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cc410-d5ef-44bf-ac2c-e938635a01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C761F1-3B71-41E4-AB0F-B8003FD5D1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2454AB-FA70-4DAE-A4C7-799B2C810F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429517-9d75-45fa-ab00-fd996cfbcbd3"/>
    <ds:schemaRef ds:uri="1adcc410-d5ef-44bf-ac2c-e938635a01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0100AA-9BD8-4E9C-9FD7-8151B0E91D37}">
  <ds:schemaRefs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84429517-9d75-45fa-ab00-fd996cfbcbd3"/>
    <ds:schemaRef ds:uri="1adcc410-d5ef-44bf-ac2c-e938635a014e"/>
    <ds:schemaRef ds:uri="http://www.w3.org/XML/1998/namespace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32</Paragraphs>
  <Slides>9</Slides>
  <Notes>6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9">
      <vt:lpstr>Arial</vt:lpstr>
      <vt:lpstr>Corbel</vt:lpstr>
      <vt:lpstr>Wingdings</vt:lpstr>
      <vt:lpstr>Calibri Light</vt:lpstr>
      <vt:lpstr>Calibri</vt:lpstr>
      <vt:lpstr>Bahnschrift Condensed</vt:lpstr>
      <vt:lpstr>Batang</vt:lpstr>
      <vt:lpstr>Arial Nova</vt:lpstr>
      <vt:lpstr>Times New Roman</vt:lpstr>
      <vt:lpstr>Banded</vt:lpstr>
      <vt:lpstr>Welcome!</vt:lpstr>
      <vt:lpstr>Workgroup Purpose</vt:lpstr>
      <vt:lpstr>Why are we here …</vt:lpstr>
      <vt:lpstr>Period closing: what are the expectations around activities that need to be completed before a monthly closing?</vt:lpstr>
      <vt:lpstr>Reconciliations Between Systems: What are the  Expectations for Systems that Interface with Florida PALM?</vt:lpstr>
      <vt:lpstr>Redacting Sensitive or Confidential Information from Attachments: What are the Policies Required to Protect Sensitive or Confidential Information? </vt:lpstr>
      <vt:lpstr>Communicating Workgroup Decisions: How will new policies generated during the Financial Policy Workgroup be communicated to Agencies?</vt:lpstr>
      <vt:lpstr>Next Steps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2024-11-01T15:40:47.865</cp:lastPrinted>
  <dcterms:created xsi:type="dcterms:W3CDTF">2024-11-01T15:40:47Z</dcterms:created>
  <dcterms:modified xsi:type="dcterms:W3CDTF">2024-11-01T19:40:47Z</dcterms:modified>
</cp:coreProperties>
</file>