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Default Extension="svg" ContentType="image/svg"/>
  <Override PartName="/customXml/item1.xml" ContentType="application/xml"/>
  <Override PartName="/customXml/item2.xml" ContentType="application/xml"/>
  <Override PartName="/customXml/item3.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5-->
<p:presentation xmlns:r="http://schemas.openxmlformats.org/officeDocument/2006/relationships" xmlns:a="http://schemas.openxmlformats.org/drawingml/2006/main" xmlns:p="http://schemas.openxmlformats.org/presentationml/2006/main" saveSubsetFonts="1">
  <p:sldMasterIdLst>
    <p:sldMasterId id="2147483756" r:id="rId5"/>
  </p:sldMasterIdLst>
  <p:notesMasterIdLst>
    <p:notesMasterId r:id="rId6"/>
  </p:notesMasterIdLst>
  <p:sldIdLst>
    <p:sldId id="359" r:id="rId7"/>
    <p:sldId id="261" r:id="rId8"/>
    <p:sldId id="422" r:id="rId9"/>
    <p:sldId id="260" r:id="rId10"/>
    <p:sldId id="419" r:id="rId11"/>
    <p:sldId id="259" r:id="rId12"/>
    <p:sldId id="423" r:id="rId13"/>
    <p:sldId id="421" r:id="rId14"/>
    <p:sldId id="425" r:id="rId15"/>
    <p:sldId id="424" r:id="rId16"/>
    <p:sldId id="262" r:id="rId17"/>
    <p:sldId id="417" r:id="rId18"/>
  </p:sldIdLst>
  <p:sldSz cx="12192000" cy="6858000"/>
  <p:notesSz cx="7010400" cy="92964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p="http://schemas.openxmlformats.org/presentationml/2006/main">
  <p:cmAuthor id="0" name="Hermeling, Renee" initials="HR" lastIdx="0" clrIdx="1"/>
  <p:cmAuthor id="1" name="Holland, Kim" initials="HK" lastIdx="0" clrIdx="2"/>
  <p:cmAuthor id="2" name="Selvidge, Adam" initials="SA" lastIdx="0" clrIdx="3"/>
</p:cmAuthorLst>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fill>
          <a:solidFill>
            <a:schemeClr val="accent1">
              <a:tint val="40000"/>
            </a:schemeClr>
          </a:solidFill>
        </a:fill>
      </a:tcStyle>
    </a:band1H>
    <a:band1V>
      <a:tcStyle>
        <a:fill>
          <a:solidFill>
            <a:schemeClr val="accent1">
              <a:tint val="40000"/>
            </a:schemeClr>
          </a:solidFill>
        </a:fill>
      </a:tcStyle>
    </a:band1V>
    <a:lastCol>
      <a:tcTxStyle b="on">
        <a:fontRef idx="minor">
          <a:prstClr val="black"/>
        </a:fontRef>
        <a:schemeClr val="lt1"/>
      </a:tcTxStyle>
      <a:tcStyle>
        <a:fill>
          <a:solidFill>
            <a:schemeClr val="accent1"/>
          </a:solidFill>
        </a:fill>
      </a:tcStyle>
    </a:lastCol>
    <a:firstCol>
      <a:tcTxStyle b="on">
        <a:fontRef idx="minor">
          <a:prstClr val="black"/>
        </a:fontRef>
        <a:schemeClr val="lt1"/>
      </a:tcTxStyle>
      <a:tcStyle>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fill>
          <a:solidFill>
            <a:schemeClr val="dk1">
              <a:tint val="40000"/>
            </a:schemeClr>
          </a:solidFill>
        </a:fill>
      </a:tcStyle>
    </a:band1H>
    <a:band1V>
      <a:tcStyle>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0" d="100"/>
          <a:sy n="80" d="100"/>
        </p:scale>
        <p:origin x="754" y="58"/>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tags" Target="tags/tag2.xml" /><Relationship Id="rId2" Type="http://schemas.openxmlformats.org/officeDocument/2006/relationships/customXml" Target="../customXml/item2.xml" /><Relationship Id="rId20" Type="http://schemas.openxmlformats.org/officeDocument/2006/relationships/presProps" Target="presProps.xml" /><Relationship Id="rId21" Type="http://schemas.openxmlformats.org/officeDocument/2006/relationships/viewProps" Target="viewProps.xml" /><Relationship Id="rId22" Type="http://schemas.microsoft.com/office/2016/11/relationships/changesInfo" Target="changesInfos/changesInfo1.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customXml" Target="../customXml/item3.xml" /><Relationship Id="rId4" Type="http://schemas.openxmlformats.org/officeDocument/2006/relationships/commentAuthors" Target="commentAuthors.xml" /><Relationship Id="rId5" Type="http://schemas.openxmlformats.org/officeDocument/2006/relationships/slideMaster" Target="slideMasters/slideMaster1.xml" /><Relationship Id="rId6" Type="http://schemas.openxmlformats.org/officeDocument/2006/relationships/notesMaster" Target="notesMasters/notesMaster1.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lvidge, Adam" userId="S::adam.selvidge@myfloridacfo.com::90a80583-ca86-413e-b227-a05b3f2c6638" providerId="AD" clId="Web-{1857E0C3-71D1-FA12-3EEA-2977D6326BF8}"/>
    <pc:docChg chg="modSld">
      <pc:chgData name="Selvidge, Adam" userId="S::adam.selvidge@myfloridacfo.com::90a80583-ca86-413e-b227-a05b3f2c6638" providerId="AD" clId="Web-{1857E0C3-71D1-FA12-3EEA-2977D6326BF8}" dt="2024-09-16T14:28:05.342" v="0" actId="20577"/>
      <pc:docMkLst>
        <pc:docMk/>
      </pc:docMkLst>
      <pc:sldChg chg="modSp modCm">
        <pc:chgData name="Selvidge, Adam" userId="S::adam.selvidge@myfloridacfo.com::90a80583-ca86-413e-b227-a05b3f2c6638" providerId="AD" clId="Web-{1857E0C3-71D1-FA12-3EEA-2977D6326BF8}" dt="2024-09-16T14:28:05.342" v="0" actId="20577"/>
        <pc:sldMkLst>
          <pc:docMk/>
          <pc:sldMk cId="1857535524" sldId="419"/>
        </pc:sldMkLst>
        <pc:spChg chg="mod">
          <ac:chgData name="Selvidge, Adam" userId="S::adam.selvidge@myfloridacfo.com::90a80583-ca86-413e-b227-a05b3f2c6638" providerId="AD" clId="Web-{1857E0C3-71D1-FA12-3EEA-2977D6326BF8}" dt="2024-09-16T14:28:05.342" v="0" actId="20577"/>
          <ac:spMkLst>
            <pc:docMk/>
            <pc:sldMk cId="1857535524" sldId="419"/>
            <ac:spMk id="3" creationId="{5286C902-F231-9CE2-BC10-9B8935E81535}"/>
          </ac:spMkLst>
        </pc:spChg>
        <pc:extLst>
          <p:ext xmlns:p="http://schemas.openxmlformats.org/presentationml/2006/main" uri="{D6D511B9-2390-475A-947B-AFAB55BFBCF1}">
            <pc226:cmChg xmlns:pc226="http://schemas.microsoft.com/office/powerpoint/2022/06/main/command" chg="mod">
              <pc226:chgData name="Selvidge, Adam" userId="S::adam.selvidge@myfloridacfo.com::90a80583-ca86-413e-b227-a05b3f2c6638" providerId="AD" clId="Web-{1857E0C3-71D1-FA12-3EEA-2977D6326BF8}" dt="2024-09-16T14:28:05.342" v="0" actId="20577"/>
              <pc2:cmMkLst xmlns:pc2="http://schemas.microsoft.com/office/powerpoint/2019/9/main/command">
                <pc:docMk/>
                <pc:sldMk cId="1857535524" sldId="419"/>
                <pc2:cmMk id="{2D36956E-4B0F-4CFA-9E29-9D38E22C4DFE}"/>
              </pc2:cmMkLst>
            </pc226:cmChg>
          </p:ext>
        </pc:extLst>
      </pc:sldChg>
    </pc:docChg>
  </pc:docChgLst>
  <pc:docChgLst>
    <pc:chgData name="Hermeling, Renee" userId="d2334214-f1a0-45e1-b874-c43386e4e70b" providerId="ADAL" clId="{A3EDDDFC-8CCF-4ADB-BCE2-BEE72FF9B8C8}"/>
    <pc:docChg chg="custSel modSld">
      <pc:chgData name="Hermeling, Renee" userId="d2334214-f1a0-45e1-b874-c43386e4e70b" providerId="ADAL" clId="{A3EDDDFC-8CCF-4ADB-BCE2-BEE72FF9B8C8}" dt="2024-10-03T23:21:44.932" v="450"/>
      <pc:docMkLst>
        <pc:docMk/>
      </pc:docMkLst>
      <pc:sldChg chg="addCm">
        <pc:chgData name="Hermeling, Renee" userId="d2334214-f1a0-45e1-b874-c43386e4e70b" providerId="ADAL" clId="{A3EDDDFC-8CCF-4ADB-BCE2-BEE72FF9B8C8}" dt="2024-10-03T23:17:03.249" v="2"/>
        <pc:sldMkLst>
          <pc:docMk/>
          <pc:sldMk cId="2944379211" sldId="259"/>
        </pc:sldMkLst>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A3EDDDFC-8CCF-4ADB-BCE2-BEE72FF9B8C8}" dt="2024-10-03T23:16:07.404" v="1"/>
              <pc2:cmMkLst xmlns:pc2="http://schemas.microsoft.com/office/powerpoint/2019/9/main/command">
                <pc:docMk/>
                <pc:sldMk cId="2944379211" sldId="259"/>
                <pc2:cmMk id="{5D01B24E-A649-411F-9503-B372C95311E7}"/>
              </pc2:cmMkLst>
            </pc226:cmChg>
            <pc226:cmChg xmlns:pc226="http://schemas.microsoft.com/office/powerpoint/2022/06/main/command" chg="add">
              <pc226:chgData name="Hermeling, Renee" userId="d2334214-f1a0-45e1-b874-c43386e4e70b" providerId="ADAL" clId="{A3EDDDFC-8CCF-4ADB-BCE2-BEE72FF9B8C8}" dt="2024-10-03T23:17:03.249" v="2"/>
              <pc2:cmMkLst xmlns:pc2="http://schemas.microsoft.com/office/powerpoint/2019/9/main/command">
                <pc:docMk/>
                <pc:sldMk cId="2944379211" sldId="259"/>
                <pc2:cmMk id="{59DF46C1-24A7-46C9-B643-C62ADFFD36DF}"/>
              </pc2:cmMkLst>
            </pc226:cmChg>
          </p:ext>
        </pc:extLst>
      </pc:sldChg>
      <pc:sldChg chg="addCm">
        <pc:chgData name="Hermeling, Renee" userId="d2334214-f1a0-45e1-b874-c43386e4e70b" providerId="ADAL" clId="{A3EDDDFC-8CCF-4ADB-BCE2-BEE72FF9B8C8}" dt="2024-10-03T23:15:38.131" v="0"/>
        <pc:sldMkLst>
          <pc:docMk/>
          <pc:sldMk cId="1857535524" sldId="419"/>
        </pc:sldMkLst>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A3EDDDFC-8CCF-4ADB-BCE2-BEE72FF9B8C8}" dt="2024-10-03T23:15:38.131" v="0"/>
              <pc2:cmMkLst xmlns:pc2="http://schemas.microsoft.com/office/powerpoint/2019/9/main/command">
                <pc:docMk/>
                <pc:sldMk cId="1857535524" sldId="419"/>
                <pc2:cmMk id="{1B5A1F73-2AEA-4DFB-BA90-FB848B6CA588}"/>
              </pc2:cmMkLst>
            </pc226:cmChg>
          </p:ext>
        </pc:extLst>
      </pc:sldChg>
      <pc:sldChg chg="modSp mod addCm">
        <pc:chgData name="Hermeling, Renee" userId="d2334214-f1a0-45e1-b874-c43386e4e70b" providerId="ADAL" clId="{A3EDDDFC-8CCF-4ADB-BCE2-BEE72FF9B8C8}" dt="2024-10-03T23:18:12.972" v="100"/>
        <pc:sldMkLst>
          <pc:docMk/>
          <pc:sldMk cId="1704502768" sldId="421"/>
        </pc:sldMkLst>
        <pc:spChg chg="mod">
          <ac:chgData name="Hermeling, Renee" userId="d2334214-f1a0-45e1-b874-c43386e4e70b" providerId="ADAL" clId="{A3EDDDFC-8CCF-4ADB-BCE2-BEE72FF9B8C8}" dt="2024-10-03T23:17:53.255" v="99" actId="20577"/>
          <ac:spMkLst>
            <pc:docMk/>
            <pc:sldMk cId="1704502768" sldId="421"/>
            <ac:spMk id="5" creationId="{CBAF8F97-E43D-9C4B-476D-AD8D689275EB}"/>
          </ac:spMkLst>
        </pc:spChg>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A3EDDDFC-8CCF-4ADB-BCE2-BEE72FF9B8C8}" dt="2024-10-03T23:18:12.972" v="100"/>
              <pc2:cmMkLst xmlns:pc2="http://schemas.microsoft.com/office/powerpoint/2019/9/main/command">
                <pc:docMk/>
                <pc:sldMk cId="1704502768" sldId="421"/>
                <pc2:cmMk id="{7807D27D-4821-41C3-8738-876CBEEFE278}"/>
              </pc2:cmMkLst>
            </pc226:cmChg>
          </p:ext>
        </pc:extLst>
      </pc:sldChg>
      <pc:sldChg chg="modSp mod addCm">
        <pc:chgData name="Hermeling, Renee" userId="d2334214-f1a0-45e1-b874-c43386e4e70b" providerId="ADAL" clId="{A3EDDDFC-8CCF-4ADB-BCE2-BEE72FF9B8C8}" dt="2024-10-03T23:21:44.932" v="450"/>
        <pc:sldMkLst>
          <pc:docMk/>
          <pc:sldMk cId="748272287" sldId="424"/>
        </pc:sldMkLst>
        <pc:spChg chg="mod">
          <ac:chgData name="Hermeling, Renee" userId="d2334214-f1a0-45e1-b874-c43386e4e70b" providerId="ADAL" clId="{A3EDDDFC-8CCF-4ADB-BCE2-BEE72FF9B8C8}" dt="2024-10-03T23:21:33.969" v="449" actId="313"/>
          <ac:spMkLst>
            <pc:docMk/>
            <pc:sldMk cId="748272287" sldId="424"/>
            <ac:spMk id="3" creationId="{7CE9DD6D-7600-B817-F95A-501C37C4A8B6}"/>
          </ac:spMkLst>
        </pc:spChg>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A3EDDDFC-8CCF-4ADB-BCE2-BEE72FF9B8C8}" dt="2024-10-03T23:21:44.932" v="450"/>
              <pc2:cmMkLst xmlns:pc2="http://schemas.microsoft.com/office/powerpoint/2019/9/main/command">
                <pc:docMk/>
                <pc:sldMk cId="748272287" sldId="424"/>
                <pc2:cmMk id="{45B2DACA-BFF3-4CC4-BF68-E3521B7664B6}"/>
              </pc2:cmMkLst>
            </pc226:cmChg>
          </p:ext>
        </pc:extLst>
      </pc:sldChg>
      <pc:sldChg chg="modSp mod addCm">
        <pc:chgData name="Hermeling, Renee" userId="d2334214-f1a0-45e1-b874-c43386e4e70b" providerId="ADAL" clId="{A3EDDDFC-8CCF-4ADB-BCE2-BEE72FF9B8C8}" dt="2024-10-03T23:19:41.319" v="255"/>
        <pc:sldMkLst>
          <pc:docMk/>
          <pc:sldMk cId="486684520" sldId="425"/>
        </pc:sldMkLst>
        <pc:spChg chg="mod">
          <ac:chgData name="Hermeling, Renee" userId="d2334214-f1a0-45e1-b874-c43386e4e70b" providerId="ADAL" clId="{A3EDDDFC-8CCF-4ADB-BCE2-BEE72FF9B8C8}" dt="2024-10-03T23:19:23.662" v="254" actId="20577"/>
          <ac:spMkLst>
            <pc:docMk/>
            <pc:sldMk cId="486684520" sldId="425"/>
            <ac:spMk id="3" creationId="{517BA68C-BFD0-6D8B-2096-6CF5F719EACD}"/>
          </ac:spMkLst>
        </pc:spChg>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A3EDDDFC-8CCF-4ADB-BCE2-BEE72FF9B8C8}" dt="2024-10-03T23:19:41.319" v="255"/>
              <pc2:cmMkLst xmlns:pc2="http://schemas.microsoft.com/office/powerpoint/2019/9/main/command">
                <pc:docMk/>
                <pc:sldMk cId="486684520" sldId="425"/>
                <pc2:cmMk id="{219F8690-9D89-4DF2-A53E-E7D03A2CF98D}"/>
              </pc2:cmMkLst>
            </pc226:cmChg>
          </p:ext>
        </pc:extLst>
      </pc:sldChg>
    </pc:docChg>
  </pc:docChgLst>
  <pc:docChgLst>
    <pc:chgData name="Selvidge, Adam" userId="S::adam.selvidge@myfloridacfo.com::90a80583-ca86-413e-b227-a05b3f2c6638" providerId="AD" clId="Web-{442BB66D-57B1-4DF4-2E12-EEC1EAC0F096}"/>
    <pc:docChg chg="modSld">
      <pc:chgData name="Selvidge, Adam" userId="S::adam.selvidge@myfloridacfo.com::90a80583-ca86-413e-b227-a05b3f2c6638" providerId="AD" clId="Web-{442BB66D-57B1-4DF4-2E12-EEC1EAC0F096}" dt="2024-10-04T17:32:19.292" v="11" actId="20577"/>
      <pc:docMkLst>
        <pc:docMk/>
      </pc:docMkLst>
      <pc:sldChg chg="modSp modCm">
        <pc:chgData name="Selvidge, Adam" userId="S::adam.selvidge@myfloridacfo.com::90a80583-ca86-413e-b227-a05b3f2c6638" providerId="AD" clId="Web-{442BB66D-57B1-4DF4-2E12-EEC1EAC0F096}" dt="2024-10-04T17:32:19.292" v="11" actId="20577"/>
        <pc:sldMkLst>
          <pc:docMk/>
          <pc:sldMk cId="1857535524" sldId="419"/>
        </pc:sldMkLst>
        <pc:spChg chg="mod">
          <ac:chgData name="Selvidge, Adam" userId="S::adam.selvidge@myfloridacfo.com::90a80583-ca86-413e-b227-a05b3f2c6638" providerId="AD" clId="Web-{442BB66D-57B1-4DF4-2E12-EEC1EAC0F096}" dt="2024-10-04T17:32:19.292" v="11" actId="20577"/>
          <ac:spMkLst>
            <pc:docMk/>
            <pc:sldMk cId="1857535524" sldId="419"/>
            <ac:spMk id="3" creationId="{5286C902-F231-9CE2-BC10-9B8935E81535}"/>
          </ac:spMkLst>
        </pc:spChg>
        <pc:extLst>
          <p:ext xmlns:p="http://schemas.openxmlformats.org/presentationml/2006/main" uri="{D6D511B9-2390-475A-947B-AFAB55BFBCF1}">
            <pc226:cmChg xmlns:pc226="http://schemas.microsoft.com/office/powerpoint/2022/06/main/command" chg="mod">
              <pc226:chgData name="Selvidge, Adam" userId="S::adam.selvidge@myfloridacfo.com::90a80583-ca86-413e-b227-a05b3f2c6638" providerId="AD" clId="Web-{442BB66D-57B1-4DF4-2E12-EEC1EAC0F096}" dt="2024-10-04T17:31:49.229" v="1" actId="20577"/>
              <pc2:cmMkLst xmlns:pc2="http://schemas.microsoft.com/office/powerpoint/2019/9/main/command">
                <pc:docMk/>
                <pc:sldMk cId="1857535524" sldId="419"/>
                <pc2:cmMk id="{1B5A1F73-2AEA-4DFB-BA90-FB848B6CA588}"/>
              </pc2:cmMkLst>
            </pc226:cmChg>
          </p:ext>
        </pc:extLst>
      </pc:sldChg>
    </pc:docChg>
  </pc:docChgLst>
  <pc:docChgLst>
    <pc:chgData name="Selvidge, Adam" userId="90a80583-ca86-413e-b227-a05b3f2c6638" providerId="ADAL" clId="{233C6D9D-5F36-4979-BF40-A34FAEBE1AAC}"/>
    <pc:docChg chg="undo custSel addSld modSld">
      <pc:chgData name="Selvidge, Adam" userId="90a80583-ca86-413e-b227-a05b3f2c6638" providerId="ADAL" clId="{233C6D9D-5F36-4979-BF40-A34FAEBE1AAC}" dt="2024-09-04T12:59:45.623" v="94" actId="26606"/>
      <pc:docMkLst>
        <pc:docMk/>
      </pc:docMkLst>
      <pc:sldChg chg="addSp delSp modSp mod setBg setClrOvrMap delDesignElem">
        <pc:chgData name="Selvidge, Adam" userId="90a80583-ca86-413e-b227-a05b3f2c6638" providerId="ADAL" clId="{233C6D9D-5F36-4979-BF40-A34FAEBE1AAC}" dt="2024-09-04T12:56:08.197" v="54"/>
        <pc:sldMkLst>
          <pc:docMk/>
          <pc:sldMk cId="109857222" sldId="256"/>
        </pc:sldMkLst>
        <pc:spChg chg="mod">
          <ac:chgData name="Selvidge, Adam" userId="90a80583-ca86-413e-b227-a05b3f2c6638" providerId="ADAL" clId="{233C6D9D-5F36-4979-BF40-A34FAEBE1AAC}" dt="2024-09-04T12:55:41.730" v="50"/>
          <ac:spMkLst>
            <pc:docMk/>
            <pc:sldMk cId="109857222" sldId="256"/>
            <ac:spMk id="2" creationId="{00000000-0000-0000-0000-000000000000}"/>
          </ac:spMkLst>
        </pc:spChg>
        <pc:spChg chg="mod">
          <ac:chgData name="Selvidge, Adam" userId="90a80583-ca86-413e-b227-a05b3f2c6638" providerId="ADAL" clId="{233C6D9D-5F36-4979-BF40-A34FAEBE1AAC}" dt="2024-09-04T12:55:14.948" v="13" actId="26606"/>
          <ac:spMkLst>
            <pc:docMk/>
            <pc:sldMk cId="109857222" sldId="256"/>
            <ac:spMk id="3" creationId="{00000000-0000-0000-0000-000000000000}"/>
          </ac:spMkLst>
        </pc:spChg>
        <pc:spChg chg="add del">
          <ac:chgData name="Selvidge, Adam" userId="90a80583-ca86-413e-b227-a05b3f2c6638" providerId="ADAL" clId="{233C6D9D-5F36-4979-BF40-A34FAEBE1AAC}" dt="2024-09-04T12:55:03.615" v="2" actId="26606"/>
          <ac:spMkLst>
            <pc:docMk/>
            <pc:sldMk cId="109857222" sldId="256"/>
            <ac:spMk id="8" creationId="{96F36299-AB34-4381-8268-0EBF2EF55CAB}"/>
          </ac:spMkLst>
        </pc:spChg>
        <pc:spChg chg="add del">
          <ac:chgData name="Selvidge, Adam" userId="90a80583-ca86-413e-b227-a05b3f2c6638" providerId="ADAL" clId="{233C6D9D-5F36-4979-BF40-A34FAEBE1AAC}" dt="2024-09-04T12:55:03.615" v="2" actId="26606"/>
          <ac:spMkLst>
            <pc:docMk/>
            <pc:sldMk cId="109857222" sldId="256"/>
            <ac:spMk id="10" creationId="{7102A590-F9D8-4E57-B069-92109B64F145}"/>
          </ac:spMkLst>
        </pc:spChg>
        <pc:spChg chg="add del">
          <ac:chgData name="Selvidge, Adam" userId="90a80583-ca86-413e-b227-a05b3f2c6638" providerId="ADAL" clId="{233C6D9D-5F36-4979-BF40-A34FAEBE1AAC}" dt="2024-09-04T12:55:03.615" v="2" actId="26606"/>
          <ac:spMkLst>
            <pc:docMk/>
            <pc:sldMk cId="109857222" sldId="256"/>
            <ac:spMk id="12" creationId="{75496513-37AD-4D15-9914-AB18C9817F21}"/>
          </ac:spMkLst>
        </pc:spChg>
        <pc:spChg chg="add del">
          <ac:chgData name="Selvidge, Adam" userId="90a80583-ca86-413e-b227-a05b3f2c6638" providerId="ADAL" clId="{233C6D9D-5F36-4979-BF40-A34FAEBE1AAC}" dt="2024-09-04T12:55:06.407" v="4" actId="26606"/>
          <ac:spMkLst>
            <pc:docMk/>
            <pc:sldMk cId="109857222" sldId="256"/>
            <ac:spMk id="14" creationId="{CC828AE3-FA58-43DF-B083-6AA3C102AF0C}"/>
          </ac:spMkLst>
        </pc:spChg>
        <pc:spChg chg="add del">
          <ac:chgData name="Selvidge, Adam" userId="90a80583-ca86-413e-b227-a05b3f2c6638" providerId="ADAL" clId="{233C6D9D-5F36-4979-BF40-A34FAEBE1AAC}" dt="2024-09-04T12:55:06.407" v="4" actId="26606"/>
          <ac:spMkLst>
            <pc:docMk/>
            <pc:sldMk cId="109857222" sldId="256"/>
            <ac:spMk id="15" creationId="{14AF9CD9-31C2-43D9-9F5C-A0E097262D5E}"/>
          </ac:spMkLst>
        </pc:spChg>
        <pc:spChg chg="add del">
          <ac:chgData name="Selvidge, Adam" userId="90a80583-ca86-413e-b227-a05b3f2c6638" providerId="ADAL" clId="{233C6D9D-5F36-4979-BF40-A34FAEBE1AAC}" dt="2024-09-04T12:55:06.407" v="4" actId="26606"/>
          <ac:spMkLst>
            <pc:docMk/>
            <pc:sldMk cId="109857222" sldId="256"/>
            <ac:spMk id="16" creationId="{C0A57A26-ECBF-4A8A-B307-41F0BDD94B37}"/>
          </ac:spMkLst>
        </pc:spChg>
        <pc:spChg chg="add del">
          <ac:chgData name="Selvidge, Adam" userId="90a80583-ca86-413e-b227-a05b3f2c6638" providerId="ADAL" clId="{233C6D9D-5F36-4979-BF40-A34FAEBE1AAC}" dt="2024-09-04T12:55:07.743" v="6" actId="26606"/>
          <ac:spMkLst>
            <pc:docMk/>
            <pc:sldMk cId="109857222" sldId="256"/>
            <ac:spMk id="18" creationId="{C6D1D399-BF36-47E7-B5BF-5362EEE20A5B}"/>
          </ac:spMkLst>
        </pc:spChg>
        <pc:spChg chg="add del">
          <ac:chgData name="Selvidge, Adam" userId="90a80583-ca86-413e-b227-a05b3f2c6638" providerId="ADAL" clId="{233C6D9D-5F36-4979-BF40-A34FAEBE1AAC}" dt="2024-09-04T12:55:07.743" v="6" actId="26606"/>
          <ac:spMkLst>
            <pc:docMk/>
            <pc:sldMk cId="109857222" sldId="256"/>
            <ac:spMk id="19" creationId="{5531F876-DD64-45F5-9D2F-5B0329068DA7}"/>
          </ac:spMkLst>
        </pc:spChg>
        <pc:spChg chg="add del">
          <ac:chgData name="Selvidge, Adam" userId="90a80583-ca86-413e-b227-a05b3f2c6638" providerId="ADAL" clId="{233C6D9D-5F36-4979-BF40-A34FAEBE1AAC}" dt="2024-09-04T12:55:08.756" v="8" actId="26606"/>
          <ac:spMkLst>
            <pc:docMk/>
            <pc:sldMk cId="109857222" sldId="256"/>
            <ac:spMk id="21" creationId="{36B93B81-5ED7-4387-828F-605FD3B1B004}"/>
          </ac:spMkLst>
        </pc:spChg>
        <pc:spChg chg="add del">
          <ac:chgData name="Selvidge, Adam" userId="90a80583-ca86-413e-b227-a05b3f2c6638" providerId="ADAL" clId="{233C6D9D-5F36-4979-BF40-A34FAEBE1AAC}" dt="2024-09-04T12:55:08.756" v="8" actId="26606"/>
          <ac:spMkLst>
            <pc:docMk/>
            <pc:sldMk cId="109857222" sldId="256"/>
            <ac:spMk id="22" creationId="{61951AA0-DD9C-4514-A46F-ABF18C50E55D}"/>
          </ac:spMkLst>
        </pc:spChg>
        <pc:spChg chg="add del">
          <ac:chgData name="Selvidge, Adam" userId="90a80583-ca86-413e-b227-a05b3f2c6638" providerId="ADAL" clId="{233C6D9D-5F36-4979-BF40-A34FAEBE1AAC}" dt="2024-09-04T12:55:12.626" v="10" actId="26606"/>
          <ac:spMkLst>
            <pc:docMk/>
            <pc:sldMk cId="109857222" sldId="256"/>
            <ac:spMk id="24" creationId="{1A6D86F0-98E0-4468-9315-41BF7B0F2E68}"/>
          </ac:spMkLst>
        </pc:spChg>
        <pc:spChg chg="add del">
          <ac:chgData name="Selvidge, Adam" userId="90a80583-ca86-413e-b227-a05b3f2c6638" providerId="ADAL" clId="{233C6D9D-5F36-4979-BF40-A34FAEBE1AAC}" dt="2024-09-04T12:55:12.626" v="10" actId="26606"/>
          <ac:spMkLst>
            <pc:docMk/>
            <pc:sldMk cId="109857222" sldId="256"/>
            <ac:spMk id="25" creationId="{CE957058-57AD-46A9-BAE9-7145CB3504F9}"/>
          </ac:spMkLst>
        </pc:spChg>
        <pc:spChg chg="add del">
          <ac:chgData name="Selvidge, Adam" userId="90a80583-ca86-413e-b227-a05b3f2c6638" providerId="ADAL" clId="{233C6D9D-5F36-4979-BF40-A34FAEBE1AAC}" dt="2024-09-04T12:55:14.944" v="12" actId="26606"/>
          <ac:spMkLst>
            <pc:docMk/>
            <pc:sldMk cId="109857222" sldId="256"/>
            <ac:spMk id="27" creationId="{CE957058-57AD-46A9-BAE9-7145CB3504F9}"/>
          </ac:spMkLst>
        </pc:spChg>
        <pc:spChg chg="add del">
          <ac:chgData name="Selvidge, Adam" userId="90a80583-ca86-413e-b227-a05b3f2c6638" providerId="ADAL" clId="{233C6D9D-5F36-4979-BF40-A34FAEBE1AAC}" dt="2024-09-04T12:55:14.944" v="12" actId="26606"/>
          <ac:spMkLst>
            <pc:docMk/>
            <pc:sldMk cId="109857222" sldId="256"/>
            <ac:spMk id="28" creationId="{1A6D86F0-98E0-4468-9315-41BF7B0F2E68}"/>
          </ac:spMkLst>
        </pc:spChg>
        <pc:spChg chg="add del">
          <ac:chgData name="Selvidge, Adam" userId="90a80583-ca86-413e-b227-a05b3f2c6638" providerId="ADAL" clId="{233C6D9D-5F36-4979-BF40-A34FAEBE1AAC}" dt="2024-09-04T12:55:14.944" v="12" actId="26606"/>
          <ac:spMkLst>
            <pc:docMk/>
            <pc:sldMk cId="109857222" sldId="256"/>
            <ac:spMk id="29" creationId="{A474FAB3-E3BB-4F3C-A0C1-7FFE69BA31F4}"/>
          </ac:spMkLst>
        </pc:spChg>
        <pc:spChg chg="add del">
          <ac:chgData name="Selvidge, Adam" userId="90a80583-ca86-413e-b227-a05b3f2c6638" providerId="ADAL" clId="{233C6D9D-5F36-4979-BF40-A34FAEBE1AAC}" dt="2024-09-04T12:56:08.197" v="54"/>
          <ac:spMkLst>
            <pc:docMk/>
            <pc:sldMk cId="109857222" sldId="256"/>
            <ac:spMk id="31" creationId="{C6D1D399-BF36-47E7-B5BF-5362EEE20A5B}"/>
          </ac:spMkLst>
        </pc:spChg>
        <pc:spChg chg="add del">
          <ac:chgData name="Selvidge, Adam" userId="90a80583-ca86-413e-b227-a05b3f2c6638" providerId="ADAL" clId="{233C6D9D-5F36-4979-BF40-A34FAEBE1AAC}" dt="2024-09-04T12:56:08.197" v="54"/>
          <ac:spMkLst>
            <pc:docMk/>
            <pc:sldMk cId="109857222" sldId="256"/>
            <ac:spMk id="32" creationId="{5531F876-DD64-45F5-9D2F-5B0329068DA7}"/>
          </ac:spMkLst>
        </pc:spChg>
      </pc:sldChg>
      <pc:sldChg chg="addSp delSp modSp add mod setBg setClrOvrMap delDesignElem">
        <pc:chgData name="Selvidge, Adam" userId="90a80583-ca86-413e-b227-a05b3f2c6638" providerId="ADAL" clId="{233C6D9D-5F36-4979-BF40-A34FAEBE1AAC}" dt="2024-09-04T12:58:54.772" v="88" actId="26606"/>
        <pc:sldMkLst>
          <pc:docMk/>
          <pc:sldMk cId="4212315780" sldId="257"/>
        </pc:sldMkLst>
        <pc:spChg chg="mod">
          <ac:chgData name="Selvidge, Adam" userId="90a80583-ca86-413e-b227-a05b3f2c6638" providerId="ADAL" clId="{233C6D9D-5F36-4979-BF40-A34FAEBE1AAC}" dt="2024-09-04T12:58:54.772" v="88" actId="26606"/>
          <ac:spMkLst>
            <pc:docMk/>
            <pc:sldMk cId="4212315780" sldId="257"/>
            <ac:spMk id="2" creationId="{00000000-0000-0000-0000-000000000000}"/>
          </ac:spMkLst>
        </pc:spChg>
        <pc:spChg chg="mod">
          <ac:chgData name="Selvidge, Adam" userId="90a80583-ca86-413e-b227-a05b3f2c6638" providerId="ADAL" clId="{233C6D9D-5F36-4979-BF40-A34FAEBE1AAC}" dt="2024-09-04T12:58:54.772" v="88" actId="26606"/>
          <ac:spMkLst>
            <pc:docMk/>
            <pc:sldMk cId="4212315780" sldId="257"/>
            <ac:spMk id="3" creationId="{00000000-0000-0000-0000-000000000000}"/>
          </ac:spMkLst>
        </pc:spChg>
        <pc:spChg chg="add del">
          <ac:chgData name="Selvidge, Adam" userId="90a80583-ca86-413e-b227-a05b3f2c6638" providerId="ADAL" clId="{233C6D9D-5F36-4979-BF40-A34FAEBE1AAC}" dt="2024-09-04T12:57:05.368" v="67" actId="26606"/>
          <ac:spMkLst>
            <pc:docMk/>
            <pc:sldMk cId="4212315780" sldId="257"/>
            <ac:spMk id="5" creationId="{CB972422-B794-4FA8-BCC6-BAF6938A1B53}"/>
          </ac:spMkLst>
        </pc:spChg>
        <pc:spChg chg="add del">
          <ac:chgData name="Selvidge, Adam" userId="90a80583-ca86-413e-b227-a05b3f2c6638" providerId="ADAL" clId="{233C6D9D-5F36-4979-BF40-A34FAEBE1AAC}" dt="2024-09-04T12:57:05.368" v="67" actId="26606"/>
          <ac:spMkLst>
            <pc:docMk/>
            <pc:sldMk cId="4212315780" sldId="257"/>
            <ac:spMk id="6" creationId="{89DE9E2B-5611-49C8-862E-AD4D43A8AA6D}"/>
          </ac:spMkLst>
        </pc:spChg>
        <pc:spChg chg="add del">
          <ac:chgData name="Selvidge, Adam" userId="90a80583-ca86-413e-b227-a05b3f2c6638" providerId="ADAL" clId="{233C6D9D-5F36-4979-BF40-A34FAEBE1AAC}" dt="2024-09-04T12:56:17.182" v="58" actId="26606"/>
          <ac:spMkLst>
            <pc:docMk/>
            <pc:sldMk cId="4212315780" sldId="257"/>
            <ac:spMk id="8" creationId="{CB972422-B794-4FA8-BCC6-BAF6938A1B53}"/>
          </ac:spMkLst>
        </pc:spChg>
        <pc:spChg chg="add del">
          <ac:chgData name="Selvidge, Adam" userId="90a80583-ca86-413e-b227-a05b3f2c6638" providerId="ADAL" clId="{233C6D9D-5F36-4979-BF40-A34FAEBE1AAC}" dt="2024-09-04T12:56:12.185" v="56" actId="26606"/>
          <ac:spMkLst>
            <pc:docMk/>
            <pc:sldMk cId="4212315780" sldId="257"/>
            <ac:spMk id="10" creationId="{CA758F27-EB0A-4675-AACF-0CD47C911203}"/>
          </ac:spMkLst>
        </pc:spChg>
        <pc:spChg chg="add del">
          <ac:chgData name="Selvidge, Adam" userId="90a80583-ca86-413e-b227-a05b3f2c6638" providerId="ADAL" clId="{233C6D9D-5F36-4979-BF40-A34FAEBE1AAC}" dt="2024-09-04T12:57:05.368" v="67" actId="26606"/>
          <ac:spMkLst>
            <pc:docMk/>
            <pc:sldMk cId="4212315780" sldId="257"/>
            <ac:spMk id="11" creationId="{519C7155-1644-4C60-B0B5-32B1800D6044}"/>
          </ac:spMkLst>
        </pc:spChg>
        <pc:spChg chg="add del">
          <ac:chgData name="Selvidge, Adam" userId="90a80583-ca86-413e-b227-a05b3f2c6638" providerId="ADAL" clId="{233C6D9D-5F36-4979-BF40-A34FAEBE1AAC}" dt="2024-09-04T12:56:12.185" v="56" actId="26606"/>
          <ac:spMkLst>
            <pc:docMk/>
            <pc:sldMk cId="4212315780" sldId="257"/>
            <ac:spMk id="12" creationId="{CFDF506A-FD4E-4BBC-A10A-DEB94F9BAA5F}"/>
          </ac:spMkLst>
        </pc:spChg>
        <pc:spChg chg="add del">
          <ac:chgData name="Selvidge, Adam" userId="90a80583-ca86-413e-b227-a05b3f2c6638" providerId="ADAL" clId="{233C6D9D-5F36-4979-BF40-A34FAEBE1AAC}" dt="2024-09-04T12:57:08.638" v="69" actId="26606"/>
          <ac:spMkLst>
            <pc:docMk/>
            <pc:sldMk cId="4212315780" sldId="257"/>
            <ac:spMk id="13" creationId="{CC828AE3-FA58-43DF-B083-6AA3C102AF0C}"/>
          </ac:spMkLst>
        </pc:spChg>
        <pc:spChg chg="add del">
          <ac:chgData name="Selvidge, Adam" userId="90a80583-ca86-413e-b227-a05b3f2c6638" providerId="ADAL" clId="{233C6D9D-5F36-4979-BF40-A34FAEBE1AAC}" dt="2024-09-04T12:56:12.185" v="56" actId="26606"/>
          <ac:spMkLst>
            <pc:docMk/>
            <pc:sldMk cId="4212315780" sldId="257"/>
            <ac:spMk id="14" creationId="{3571FB1B-4FFC-43D6-8121-390B3A44E835}"/>
          </ac:spMkLst>
        </pc:spChg>
        <pc:spChg chg="add del">
          <ac:chgData name="Selvidge, Adam" userId="90a80583-ca86-413e-b227-a05b3f2c6638" providerId="ADAL" clId="{233C6D9D-5F36-4979-BF40-A34FAEBE1AAC}" dt="2024-09-04T12:57:08.638" v="69" actId="26606"/>
          <ac:spMkLst>
            <pc:docMk/>
            <pc:sldMk cId="4212315780" sldId="257"/>
            <ac:spMk id="15" creationId="{14AF9CD9-31C2-43D9-9F5C-A0E097262D5E}"/>
          </ac:spMkLst>
        </pc:spChg>
        <pc:spChg chg="add del">
          <ac:chgData name="Selvidge, Adam" userId="90a80583-ca86-413e-b227-a05b3f2c6638" providerId="ADAL" clId="{233C6D9D-5F36-4979-BF40-A34FAEBE1AAC}" dt="2024-09-04T12:56:17.182" v="58" actId="26606"/>
          <ac:spMkLst>
            <pc:docMk/>
            <pc:sldMk cId="4212315780" sldId="257"/>
            <ac:spMk id="16" creationId="{89DE9E2B-5611-49C8-862E-AD4D43A8AA6D}"/>
          </ac:spMkLst>
        </pc:spChg>
        <pc:spChg chg="add del">
          <ac:chgData name="Selvidge, Adam" userId="90a80583-ca86-413e-b227-a05b3f2c6638" providerId="ADAL" clId="{233C6D9D-5F36-4979-BF40-A34FAEBE1AAC}" dt="2024-09-04T12:56:17.182" v="58" actId="26606"/>
          <ac:spMkLst>
            <pc:docMk/>
            <pc:sldMk cId="4212315780" sldId="257"/>
            <ac:spMk id="18" creationId="{519C7155-1644-4C60-B0B5-32B1800D6044}"/>
          </ac:spMkLst>
        </pc:spChg>
        <pc:spChg chg="add del">
          <ac:chgData name="Selvidge, Adam" userId="90a80583-ca86-413e-b227-a05b3f2c6638" providerId="ADAL" clId="{233C6D9D-5F36-4979-BF40-A34FAEBE1AAC}" dt="2024-09-04T12:57:08.638" v="69" actId="26606"/>
          <ac:spMkLst>
            <pc:docMk/>
            <pc:sldMk cId="4212315780" sldId="257"/>
            <ac:spMk id="19" creationId="{C0A57A26-ECBF-4A8A-B307-41F0BDD94B37}"/>
          </ac:spMkLst>
        </pc:spChg>
        <pc:spChg chg="add del">
          <ac:chgData name="Selvidge, Adam" userId="90a80583-ca86-413e-b227-a05b3f2c6638" providerId="ADAL" clId="{233C6D9D-5F36-4979-BF40-A34FAEBE1AAC}" dt="2024-09-04T12:57:02.910" v="65"/>
          <ac:spMkLst>
            <pc:docMk/>
            <pc:sldMk cId="4212315780" sldId="257"/>
            <ac:spMk id="20" creationId="{96F36299-AB34-4381-8268-0EBF2EF55CAB}"/>
          </ac:spMkLst>
        </pc:spChg>
        <pc:spChg chg="add del">
          <ac:chgData name="Selvidge, Adam" userId="90a80583-ca86-413e-b227-a05b3f2c6638" providerId="ADAL" clId="{233C6D9D-5F36-4979-BF40-A34FAEBE1AAC}" dt="2024-09-04T12:57:02.910" v="65"/>
          <ac:spMkLst>
            <pc:docMk/>
            <pc:sldMk cId="4212315780" sldId="257"/>
            <ac:spMk id="21" creationId="{7102A590-F9D8-4E57-B069-92109B64F145}"/>
          </ac:spMkLst>
        </pc:spChg>
        <pc:spChg chg="add del">
          <ac:chgData name="Selvidge, Adam" userId="90a80583-ca86-413e-b227-a05b3f2c6638" providerId="ADAL" clId="{233C6D9D-5F36-4979-BF40-A34FAEBE1AAC}" dt="2024-09-04T12:57:02.910" v="65"/>
          <ac:spMkLst>
            <pc:docMk/>
            <pc:sldMk cId="4212315780" sldId="257"/>
            <ac:spMk id="22" creationId="{75496513-37AD-4D15-9914-AB18C9817F21}"/>
          </ac:spMkLst>
        </pc:spChg>
        <pc:spChg chg="add del">
          <ac:chgData name="Selvidge, Adam" userId="90a80583-ca86-413e-b227-a05b3f2c6638" providerId="ADAL" clId="{233C6D9D-5F36-4979-BF40-A34FAEBE1AAC}" dt="2024-09-04T12:58:27.511" v="80"/>
          <ac:spMkLst>
            <pc:docMk/>
            <pc:sldMk cId="4212315780" sldId="257"/>
            <ac:spMk id="23" creationId="{1A6D86F0-98E0-4468-9315-41BF7B0F2E68}"/>
          </ac:spMkLst>
        </pc:spChg>
        <pc:spChg chg="add del">
          <ac:chgData name="Selvidge, Adam" userId="90a80583-ca86-413e-b227-a05b3f2c6638" providerId="ADAL" clId="{233C6D9D-5F36-4979-BF40-A34FAEBE1AAC}" dt="2024-09-04T12:58:27.511" v="80"/>
          <ac:spMkLst>
            <pc:docMk/>
            <pc:sldMk cId="4212315780" sldId="257"/>
            <ac:spMk id="24" creationId="{CE957058-57AD-46A9-BAE9-7145CB3504F9}"/>
          </ac:spMkLst>
        </pc:spChg>
        <pc:spChg chg="add">
          <ac:chgData name="Selvidge, Adam" userId="90a80583-ca86-413e-b227-a05b3f2c6638" providerId="ADAL" clId="{233C6D9D-5F36-4979-BF40-A34FAEBE1AAC}" dt="2024-09-04T12:58:54.772" v="88" actId="26606"/>
          <ac:spMkLst>
            <pc:docMk/>
            <pc:sldMk cId="4212315780" sldId="257"/>
            <ac:spMk id="25" creationId="{CC828AE3-FA58-43DF-B083-6AA3C102AF0C}"/>
          </ac:spMkLst>
        </pc:spChg>
        <pc:spChg chg="add">
          <ac:chgData name="Selvidge, Adam" userId="90a80583-ca86-413e-b227-a05b3f2c6638" providerId="ADAL" clId="{233C6D9D-5F36-4979-BF40-A34FAEBE1AAC}" dt="2024-09-04T12:58:54.772" v="88" actId="26606"/>
          <ac:spMkLst>
            <pc:docMk/>
            <pc:sldMk cId="4212315780" sldId="257"/>
            <ac:spMk id="26" creationId="{14AF9CD9-31C2-43D9-9F5C-A0E097262D5E}"/>
          </ac:spMkLst>
        </pc:spChg>
        <pc:spChg chg="add">
          <ac:chgData name="Selvidge, Adam" userId="90a80583-ca86-413e-b227-a05b3f2c6638" providerId="ADAL" clId="{233C6D9D-5F36-4979-BF40-A34FAEBE1AAC}" dt="2024-09-04T12:58:54.772" v="88" actId="26606"/>
          <ac:spMkLst>
            <pc:docMk/>
            <pc:sldMk cId="4212315780" sldId="257"/>
            <ac:spMk id="27" creationId="{C0A57A26-ECBF-4A8A-B307-41F0BDD94B37}"/>
          </ac:spMkLst>
        </pc:spChg>
        <pc:spChg chg="del">
          <ac:chgData name="Selvidge, Adam" userId="90a80583-ca86-413e-b227-a05b3f2c6638" providerId="ADAL" clId="{233C6D9D-5F36-4979-BF40-A34FAEBE1AAC}" dt="2024-09-04T12:56:08.197" v="54"/>
          <ac:spMkLst>
            <pc:docMk/>
            <pc:sldMk cId="4212315780" sldId="257"/>
            <ac:spMk id="31" creationId="{C6D1D399-BF36-47E7-B5BF-5362EEE20A5B}"/>
          </ac:spMkLst>
        </pc:spChg>
        <pc:spChg chg="del">
          <ac:chgData name="Selvidge, Adam" userId="90a80583-ca86-413e-b227-a05b3f2c6638" providerId="ADAL" clId="{233C6D9D-5F36-4979-BF40-A34FAEBE1AAC}" dt="2024-09-04T12:56:08.197" v="54"/>
          <ac:spMkLst>
            <pc:docMk/>
            <pc:sldMk cId="4212315780" sldId="257"/>
            <ac:spMk id="32" creationId="{5531F876-DD64-45F5-9D2F-5B0329068DA7}"/>
          </ac:spMkLst>
        </pc:spChg>
        <pc:picChg chg="add del">
          <ac:chgData name="Selvidge, Adam" userId="90a80583-ca86-413e-b227-a05b3f2c6638" providerId="ADAL" clId="{233C6D9D-5F36-4979-BF40-A34FAEBE1AAC}" dt="2024-09-04T12:56:12.185" v="56" actId="26606"/>
          <ac:picMkLst>
            <pc:docMk/>
            <pc:sldMk cId="4212315780" sldId="257"/>
            <ac:picMk id="7" creationId="{09C05876-BF68-EA4A-185B-0AAB72EE485C}"/>
          </ac:picMkLst>
        </pc:picChg>
        <pc:cxnChg chg="add del">
          <ac:chgData name="Selvidge, Adam" userId="90a80583-ca86-413e-b227-a05b3f2c6638" providerId="ADAL" clId="{233C6D9D-5F36-4979-BF40-A34FAEBE1AAC}" dt="2024-09-04T12:57:05.368" v="67" actId="26606"/>
          <ac:cxnSpMkLst>
            <pc:docMk/>
            <pc:sldMk cId="4212315780" sldId="257"/>
            <ac:cxnSpMk id="9" creationId="{5296EC4F-8732-481B-94CB-C98E4EF297FF}"/>
          </ac:cxnSpMkLst>
        </pc:cxnChg>
        <pc:cxnChg chg="add del">
          <ac:chgData name="Selvidge, Adam" userId="90a80583-ca86-413e-b227-a05b3f2c6638" providerId="ADAL" clId="{233C6D9D-5F36-4979-BF40-A34FAEBE1AAC}" dt="2024-09-04T12:56:17.182" v="58" actId="26606"/>
          <ac:cxnSpMkLst>
            <pc:docMk/>
            <pc:sldMk cId="4212315780" sldId="257"/>
            <ac:cxnSpMk id="17" creationId="{5296EC4F-8732-481B-94CB-C98E4EF297FF}"/>
          </ac:cxnSpMkLst>
        </pc:cxnChg>
      </pc:sldChg>
      <pc:sldChg chg="addSp delSp modSp add mod setBg addAnim delAnim setClrOvrMap delDesignElem">
        <pc:chgData name="Selvidge, Adam" userId="90a80583-ca86-413e-b227-a05b3f2c6638" providerId="ADAL" clId="{233C6D9D-5F36-4979-BF40-A34FAEBE1AAC}" dt="2024-09-04T12:59:45.623" v="94" actId="26606"/>
        <pc:sldMkLst>
          <pc:docMk/>
          <pc:sldMk cId="301282340" sldId="258"/>
        </pc:sldMkLst>
        <pc:spChg chg="mod">
          <ac:chgData name="Selvidge, Adam" userId="90a80583-ca86-413e-b227-a05b3f2c6638" providerId="ADAL" clId="{233C6D9D-5F36-4979-BF40-A34FAEBE1AAC}" dt="2024-09-04T12:59:45.623" v="94" actId="26606"/>
          <ac:spMkLst>
            <pc:docMk/>
            <pc:sldMk cId="301282340" sldId="258"/>
            <ac:spMk id="2" creationId="{00000000-0000-0000-0000-000000000000}"/>
          </ac:spMkLst>
        </pc:spChg>
        <pc:spChg chg="mod">
          <ac:chgData name="Selvidge, Adam" userId="90a80583-ca86-413e-b227-a05b3f2c6638" providerId="ADAL" clId="{233C6D9D-5F36-4979-BF40-A34FAEBE1AAC}" dt="2024-09-04T12:59:45.623" v="94" actId="26606"/>
          <ac:spMkLst>
            <pc:docMk/>
            <pc:sldMk cId="301282340" sldId="258"/>
            <ac:spMk id="3" creationId="{00000000-0000-0000-0000-000000000000}"/>
          </ac:spMkLst>
        </pc:spChg>
        <pc:spChg chg="add del">
          <ac:chgData name="Selvidge, Adam" userId="90a80583-ca86-413e-b227-a05b3f2c6638" providerId="ADAL" clId="{233C6D9D-5F36-4979-BF40-A34FAEBE1AAC}" dt="2024-09-04T12:58:49.036" v="86" actId="26606"/>
          <ac:spMkLst>
            <pc:docMk/>
            <pc:sldMk cId="301282340" sldId="258"/>
            <ac:spMk id="5" creationId="{CE957058-57AD-46A9-BAE9-7145CB3504F9}"/>
          </ac:spMkLst>
        </pc:spChg>
        <pc:spChg chg="add del">
          <ac:chgData name="Selvidge, Adam" userId="90a80583-ca86-413e-b227-a05b3f2c6638" providerId="ADAL" clId="{233C6D9D-5F36-4979-BF40-A34FAEBE1AAC}" dt="2024-09-04T12:58:49.036" v="86" actId="26606"/>
          <ac:spMkLst>
            <pc:docMk/>
            <pc:sldMk cId="301282340" sldId="258"/>
            <ac:spMk id="6" creationId="{1A6D86F0-98E0-4468-9315-41BF7B0F2E68}"/>
          </ac:spMkLst>
        </pc:spChg>
        <pc:spChg chg="add del">
          <ac:chgData name="Selvidge, Adam" userId="90a80583-ca86-413e-b227-a05b3f2c6638" providerId="ADAL" clId="{233C6D9D-5F36-4979-BF40-A34FAEBE1AAC}" dt="2024-09-04T12:58:49.036" v="86" actId="26606"/>
          <ac:spMkLst>
            <pc:docMk/>
            <pc:sldMk cId="301282340" sldId="258"/>
            <ac:spMk id="7" creationId="{A474FAB3-E3BB-4F3C-A0C1-7FFE69BA31F4}"/>
          </ac:spMkLst>
        </pc:spChg>
        <pc:spChg chg="add del">
          <ac:chgData name="Selvidge, Adam" userId="90a80583-ca86-413e-b227-a05b3f2c6638" providerId="ADAL" clId="{233C6D9D-5F36-4979-BF40-A34FAEBE1AAC}" dt="2024-09-04T12:58:39.115" v="83"/>
          <ac:spMkLst>
            <pc:docMk/>
            <pc:sldMk cId="301282340" sldId="258"/>
            <ac:spMk id="8" creationId="{CB972422-B794-4FA8-BCC6-BAF6938A1B53}"/>
          </ac:spMkLst>
        </pc:spChg>
        <pc:spChg chg="add del">
          <ac:chgData name="Selvidge, Adam" userId="90a80583-ca86-413e-b227-a05b3f2c6638" providerId="ADAL" clId="{233C6D9D-5F36-4979-BF40-A34FAEBE1AAC}" dt="2024-09-04T12:59:45.623" v="94" actId="26606"/>
          <ac:spMkLst>
            <pc:docMk/>
            <pc:sldMk cId="301282340" sldId="258"/>
            <ac:spMk id="9" creationId="{CC828AE3-FA58-43DF-B083-6AA3C102AF0C}"/>
          </ac:spMkLst>
        </pc:spChg>
        <pc:spChg chg="add del">
          <ac:chgData name="Selvidge, Adam" userId="90a80583-ca86-413e-b227-a05b3f2c6638" providerId="ADAL" clId="{233C6D9D-5F36-4979-BF40-A34FAEBE1AAC}" dt="2024-09-04T12:58:39.115" v="83"/>
          <ac:spMkLst>
            <pc:docMk/>
            <pc:sldMk cId="301282340" sldId="258"/>
            <ac:spMk id="10" creationId="{89DE9E2B-5611-49C8-862E-AD4D43A8AA6D}"/>
          </ac:spMkLst>
        </pc:spChg>
        <pc:spChg chg="add del">
          <ac:chgData name="Selvidge, Adam" userId="90a80583-ca86-413e-b227-a05b3f2c6638" providerId="ADAL" clId="{233C6D9D-5F36-4979-BF40-A34FAEBE1AAC}" dt="2024-09-04T12:59:45.623" v="94" actId="26606"/>
          <ac:spMkLst>
            <pc:docMk/>
            <pc:sldMk cId="301282340" sldId="258"/>
            <ac:spMk id="11" creationId="{14AF9CD9-31C2-43D9-9F5C-A0E097262D5E}"/>
          </ac:spMkLst>
        </pc:spChg>
        <pc:spChg chg="add del">
          <ac:chgData name="Selvidge, Adam" userId="90a80583-ca86-413e-b227-a05b3f2c6638" providerId="ADAL" clId="{233C6D9D-5F36-4979-BF40-A34FAEBE1AAC}" dt="2024-09-04T12:59:45.623" v="94" actId="26606"/>
          <ac:spMkLst>
            <pc:docMk/>
            <pc:sldMk cId="301282340" sldId="258"/>
            <ac:spMk id="13" creationId="{C0A57A26-ECBF-4A8A-B307-41F0BDD94B37}"/>
          </ac:spMkLst>
        </pc:spChg>
        <pc:spChg chg="add del">
          <ac:chgData name="Selvidge, Adam" userId="90a80583-ca86-413e-b227-a05b3f2c6638" providerId="ADAL" clId="{233C6D9D-5F36-4979-BF40-A34FAEBE1AAC}" dt="2024-09-04T12:58:39.115" v="83"/>
          <ac:spMkLst>
            <pc:docMk/>
            <pc:sldMk cId="301282340" sldId="258"/>
            <ac:spMk id="14" creationId="{519C7155-1644-4C60-B0B5-32B1800D6044}"/>
          </ac:spMkLst>
        </pc:spChg>
        <pc:spChg chg="add del">
          <ac:chgData name="Selvidge, Adam" userId="90a80583-ca86-413e-b227-a05b3f2c6638" providerId="ADAL" clId="{233C6D9D-5F36-4979-BF40-A34FAEBE1AAC}" dt="2024-09-04T12:59:45.623" v="93" actId="26606"/>
          <ac:spMkLst>
            <pc:docMk/>
            <pc:sldMk cId="301282340" sldId="258"/>
            <ac:spMk id="18" creationId="{36B93B81-5ED7-4387-828F-605FD3B1B004}"/>
          </ac:spMkLst>
        </pc:spChg>
        <pc:spChg chg="add del">
          <ac:chgData name="Selvidge, Adam" userId="90a80583-ca86-413e-b227-a05b3f2c6638" providerId="ADAL" clId="{233C6D9D-5F36-4979-BF40-A34FAEBE1AAC}" dt="2024-09-04T12:59:45.623" v="93" actId="26606"/>
          <ac:spMkLst>
            <pc:docMk/>
            <pc:sldMk cId="301282340" sldId="258"/>
            <ac:spMk id="20" creationId="{61951AA0-DD9C-4514-A46F-ABF18C50E55D}"/>
          </ac:spMkLst>
        </pc:spChg>
        <pc:spChg chg="add">
          <ac:chgData name="Selvidge, Adam" userId="90a80583-ca86-413e-b227-a05b3f2c6638" providerId="ADAL" clId="{233C6D9D-5F36-4979-BF40-A34FAEBE1AAC}" dt="2024-09-04T12:59:45.623" v="94" actId="26606"/>
          <ac:spMkLst>
            <pc:docMk/>
            <pc:sldMk cId="301282340" sldId="258"/>
            <ac:spMk id="22" creationId="{CE957058-57AD-46A9-BAE9-7145CB3504F9}"/>
          </ac:spMkLst>
        </pc:spChg>
        <pc:spChg chg="del">
          <ac:chgData name="Selvidge, Adam" userId="90a80583-ca86-413e-b227-a05b3f2c6638" providerId="ADAL" clId="{233C6D9D-5F36-4979-BF40-A34FAEBE1AAC}" dt="2024-09-04T12:58:27.511" v="80"/>
          <ac:spMkLst>
            <pc:docMk/>
            <pc:sldMk cId="301282340" sldId="258"/>
            <ac:spMk id="23" creationId="{1A6D86F0-98E0-4468-9315-41BF7B0F2E68}"/>
          </ac:spMkLst>
        </pc:spChg>
        <pc:spChg chg="del">
          <ac:chgData name="Selvidge, Adam" userId="90a80583-ca86-413e-b227-a05b3f2c6638" providerId="ADAL" clId="{233C6D9D-5F36-4979-BF40-A34FAEBE1AAC}" dt="2024-09-04T12:58:27.511" v="80"/>
          <ac:spMkLst>
            <pc:docMk/>
            <pc:sldMk cId="301282340" sldId="258"/>
            <ac:spMk id="24" creationId="{CE957058-57AD-46A9-BAE9-7145CB3504F9}"/>
          </ac:spMkLst>
        </pc:spChg>
        <pc:spChg chg="add">
          <ac:chgData name="Selvidge, Adam" userId="90a80583-ca86-413e-b227-a05b3f2c6638" providerId="ADAL" clId="{233C6D9D-5F36-4979-BF40-A34FAEBE1AAC}" dt="2024-09-04T12:59:45.623" v="94" actId="26606"/>
          <ac:spMkLst>
            <pc:docMk/>
            <pc:sldMk cId="301282340" sldId="258"/>
            <ac:spMk id="25" creationId="{1A6D86F0-98E0-4468-9315-41BF7B0F2E68}"/>
          </ac:spMkLst>
        </pc:spChg>
        <pc:cxnChg chg="add del">
          <ac:chgData name="Selvidge, Adam" userId="90a80583-ca86-413e-b227-a05b3f2c6638" providerId="ADAL" clId="{233C6D9D-5F36-4979-BF40-A34FAEBE1AAC}" dt="2024-09-04T12:58:39.115" v="83"/>
          <ac:cxnSpMkLst>
            <pc:docMk/>
            <pc:sldMk cId="301282340" sldId="258"/>
            <ac:cxnSpMk id="12" creationId="{5296EC4F-8732-481B-94CB-C98E4EF297FF}"/>
          </ac:cxnSpMkLst>
        </pc:cxnChg>
      </pc:sldChg>
      <pc:sldChg chg="addSp delSp modSp add mod setBg delDesignElem">
        <pc:chgData name="Selvidge, Adam" userId="90a80583-ca86-413e-b227-a05b3f2c6638" providerId="ADAL" clId="{233C6D9D-5F36-4979-BF40-A34FAEBE1AAC}" dt="2024-09-04T12:59:26.464" v="91" actId="26606"/>
        <pc:sldMkLst>
          <pc:docMk/>
          <pc:sldMk cId="2944379211" sldId="259"/>
        </pc:sldMkLst>
        <pc:spChg chg="mod">
          <ac:chgData name="Selvidge, Adam" userId="90a80583-ca86-413e-b227-a05b3f2c6638" providerId="ADAL" clId="{233C6D9D-5F36-4979-BF40-A34FAEBE1AAC}" dt="2024-09-04T12:59:26.464" v="91" actId="26606"/>
          <ac:spMkLst>
            <pc:docMk/>
            <pc:sldMk cId="2944379211" sldId="259"/>
            <ac:spMk id="2" creationId="{00000000-0000-0000-0000-000000000000}"/>
          </ac:spMkLst>
        </pc:spChg>
        <pc:spChg chg="mod">
          <ac:chgData name="Selvidge, Adam" userId="90a80583-ca86-413e-b227-a05b3f2c6638" providerId="ADAL" clId="{233C6D9D-5F36-4979-BF40-A34FAEBE1AAC}" dt="2024-09-04T12:59:26.464" v="91" actId="26606"/>
          <ac:spMkLst>
            <pc:docMk/>
            <pc:sldMk cId="2944379211" sldId="259"/>
            <ac:spMk id="3" creationId="{00000000-0000-0000-0000-000000000000}"/>
          </ac:spMkLst>
        </pc:spChg>
        <pc:spChg chg="add del">
          <ac:chgData name="Selvidge, Adam" userId="90a80583-ca86-413e-b227-a05b3f2c6638" providerId="ADAL" clId="{233C6D9D-5F36-4979-BF40-A34FAEBE1AAC}" dt="2024-09-04T12:59:26.464" v="91" actId="26606"/>
          <ac:spMkLst>
            <pc:docMk/>
            <pc:sldMk cId="2944379211" sldId="259"/>
            <ac:spMk id="8" creationId="{CC828AE3-FA58-43DF-B083-6AA3C102AF0C}"/>
          </ac:spMkLst>
        </pc:spChg>
        <pc:spChg chg="add del">
          <ac:chgData name="Selvidge, Adam" userId="90a80583-ca86-413e-b227-a05b3f2c6638" providerId="ADAL" clId="{233C6D9D-5F36-4979-BF40-A34FAEBE1AAC}" dt="2024-09-04T12:59:26.464" v="91" actId="26606"/>
          <ac:spMkLst>
            <pc:docMk/>
            <pc:sldMk cId="2944379211" sldId="259"/>
            <ac:spMk id="10" creationId="{14AF9CD9-31C2-43D9-9F5C-A0E097262D5E}"/>
          </ac:spMkLst>
        </pc:spChg>
        <pc:spChg chg="add del">
          <ac:chgData name="Selvidge, Adam" userId="90a80583-ca86-413e-b227-a05b3f2c6638" providerId="ADAL" clId="{233C6D9D-5F36-4979-BF40-A34FAEBE1AAC}" dt="2024-09-04T12:59:26.464" v="91" actId="26606"/>
          <ac:spMkLst>
            <pc:docMk/>
            <pc:sldMk cId="2944379211" sldId="259"/>
            <ac:spMk id="12" creationId="{C0A57A26-ECBF-4A8A-B307-41F0BDD94B37}"/>
          </ac:spMkLst>
        </pc:spChg>
        <pc:spChg chg="add">
          <ac:chgData name="Selvidge, Adam" userId="90a80583-ca86-413e-b227-a05b3f2c6638" providerId="ADAL" clId="{233C6D9D-5F36-4979-BF40-A34FAEBE1AAC}" dt="2024-09-04T12:59:26.464" v="91" actId="26606"/>
          <ac:spMkLst>
            <pc:docMk/>
            <pc:sldMk cId="2944379211" sldId="259"/>
            <ac:spMk id="17" creationId="{1A6D86F0-98E0-4468-9315-41BF7B0F2E68}"/>
          </ac:spMkLst>
        </pc:spChg>
        <pc:spChg chg="add">
          <ac:chgData name="Selvidge, Adam" userId="90a80583-ca86-413e-b227-a05b3f2c6638" providerId="ADAL" clId="{233C6D9D-5F36-4979-BF40-A34FAEBE1AAC}" dt="2024-09-04T12:59:26.464" v="91" actId="26606"/>
          <ac:spMkLst>
            <pc:docMk/>
            <pc:sldMk cId="2944379211" sldId="259"/>
            <ac:spMk id="19" creationId="{CE957058-57AD-46A9-BAE9-7145CB3504F9}"/>
          </ac:spMkLst>
        </pc:spChg>
        <pc:spChg chg="del">
          <ac:chgData name="Selvidge, Adam" userId="90a80583-ca86-413e-b227-a05b3f2c6638" providerId="ADAL" clId="{233C6D9D-5F36-4979-BF40-A34FAEBE1AAC}" dt="2024-09-04T12:58:27.511" v="80"/>
          <ac:spMkLst>
            <pc:docMk/>
            <pc:sldMk cId="2944379211" sldId="259"/>
            <ac:spMk id="23" creationId="{1A6D86F0-98E0-4468-9315-41BF7B0F2E68}"/>
          </ac:spMkLst>
        </pc:spChg>
        <pc:spChg chg="del">
          <ac:chgData name="Selvidge, Adam" userId="90a80583-ca86-413e-b227-a05b3f2c6638" providerId="ADAL" clId="{233C6D9D-5F36-4979-BF40-A34FAEBE1AAC}" dt="2024-09-04T12:58:27.511" v="80"/>
          <ac:spMkLst>
            <pc:docMk/>
            <pc:sldMk cId="2944379211" sldId="259"/>
            <ac:spMk id="24" creationId="{CE957058-57AD-46A9-BAE9-7145CB3504F9}"/>
          </ac:spMkLst>
        </pc:spChg>
      </pc:sldChg>
    </pc:docChg>
  </pc:docChgLst>
  <pc:docChgLst>
    <pc:chgData name="Selvidge, Adam" userId="90a80583-ca86-413e-b227-a05b3f2c6638" providerId="ADAL" clId="{0A78E43A-2769-4D50-A85E-57CD0265EE29}"/>
    <pc:docChg chg="undo custSel addSld delSld modSld sldOrd">
      <pc:chgData name="Selvidge, Adam" userId="90a80583-ca86-413e-b227-a05b3f2c6638" providerId="ADAL" clId="{0A78E43A-2769-4D50-A85E-57CD0265EE29}" dt="2024-09-12T15:28:38.759" v="1830" actId="20577"/>
      <pc:docMkLst>
        <pc:docMk/>
      </pc:docMkLst>
      <pc:sldChg chg="addSp modSp del mod setBg setClrOvrMap">
        <pc:chgData name="Selvidge, Adam" userId="90a80583-ca86-413e-b227-a05b3f2c6638" providerId="ADAL" clId="{0A78E43A-2769-4D50-A85E-57CD0265EE29}" dt="2024-09-10T19:10:04.600" v="450" actId="2696"/>
        <pc:sldMkLst>
          <pc:docMk/>
          <pc:sldMk cId="109857222" sldId="256"/>
        </pc:sldMkLst>
        <pc:spChg chg="mod">
          <ac:chgData name="Selvidge, Adam" userId="90a80583-ca86-413e-b227-a05b3f2c6638" providerId="ADAL" clId="{0A78E43A-2769-4D50-A85E-57CD0265EE29}" dt="2024-09-10T19:07:09.775" v="415" actId="26606"/>
          <ac:spMkLst>
            <pc:docMk/>
            <pc:sldMk cId="109857222" sldId="256"/>
            <ac:spMk id="2" creationId="{00000000-0000-0000-0000-000000000000}"/>
          </ac:spMkLst>
        </pc:spChg>
        <pc:spChg chg="mod">
          <ac:chgData name="Selvidge, Adam" userId="90a80583-ca86-413e-b227-a05b3f2c6638" providerId="ADAL" clId="{0A78E43A-2769-4D50-A85E-57CD0265EE29}" dt="2024-09-10T19:07:09.775" v="415" actId="26606"/>
          <ac:spMkLst>
            <pc:docMk/>
            <pc:sldMk cId="109857222" sldId="256"/>
            <ac:spMk id="3" creationId="{00000000-0000-0000-0000-000000000000}"/>
          </ac:spMkLst>
        </pc:spChg>
        <pc:spChg chg="add">
          <ac:chgData name="Selvidge, Adam" userId="90a80583-ca86-413e-b227-a05b3f2c6638" providerId="ADAL" clId="{0A78E43A-2769-4D50-A85E-57CD0265EE29}" dt="2024-09-10T19:07:09.775" v="415" actId="26606"/>
          <ac:spMkLst>
            <pc:docMk/>
            <pc:sldMk cId="109857222" sldId="256"/>
            <ac:spMk id="5" creationId="{CB972422-B794-4FA8-BCC6-BAF6938A1B53}"/>
          </ac:spMkLst>
        </pc:spChg>
        <pc:spChg chg="add">
          <ac:chgData name="Selvidge, Adam" userId="90a80583-ca86-413e-b227-a05b3f2c6638" providerId="ADAL" clId="{0A78E43A-2769-4D50-A85E-57CD0265EE29}" dt="2024-09-10T19:07:09.775" v="415" actId="26606"/>
          <ac:spMkLst>
            <pc:docMk/>
            <pc:sldMk cId="109857222" sldId="256"/>
            <ac:spMk id="6" creationId="{89DE9E2B-5611-49C8-862E-AD4D43A8AA6D}"/>
          </ac:spMkLst>
        </pc:spChg>
        <pc:spChg chg="add">
          <ac:chgData name="Selvidge, Adam" userId="90a80583-ca86-413e-b227-a05b3f2c6638" providerId="ADAL" clId="{0A78E43A-2769-4D50-A85E-57CD0265EE29}" dt="2024-09-10T19:07:09.775" v="415" actId="26606"/>
          <ac:spMkLst>
            <pc:docMk/>
            <pc:sldMk cId="109857222" sldId="256"/>
            <ac:spMk id="9" creationId="{519C7155-1644-4C60-B0B5-32B1800D6044}"/>
          </ac:spMkLst>
        </pc:spChg>
        <pc:cxnChg chg="add">
          <ac:chgData name="Selvidge, Adam" userId="90a80583-ca86-413e-b227-a05b3f2c6638" providerId="ADAL" clId="{0A78E43A-2769-4D50-A85E-57CD0265EE29}" dt="2024-09-10T19:07:09.775" v="415" actId="26606"/>
          <ac:cxnSpMkLst>
            <pc:docMk/>
            <pc:sldMk cId="109857222" sldId="256"/>
            <ac:cxnSpMk id="7" creationId="{5296EC4F-8732-481B-94CB-C98E4EF297FF}"/>
          </ac:cxnSpMkLst>
        </pc:cxnChg>
      </pc:sldChg>
      <pc:sldChg chg="addSp delSp modSp mod setBg addAnim setClrOvrMap delDesignElem addCm">
        <pc:chgData name="Selvidge, Adam" userId="90a80583-ca86-413e-b227-a05b3f2c6638" providerId="ADAL" clId="{0A78E43A-2769-4D50-A85E-57CD0265EE29}" dt="2024-09-10T19:16:41.042" v="575" actId="12"/>
        <pc:sldMkLst>
          <pc:docMk/>
          <pc:sldMk cId="4212315780" sldId="257"/>
        </pc:sldMkLst>
        <pc:spChg chg="mod">
          <ac:chgData name="Selvidge, Adam" userId="90a80583-ca86-413e-b227-a05b3f2c6638" providerId="ADAL" clId="{0A78E43A-2769-4D50-A85E-57CD0265EE29}" dt="2024-09-10T19:16:41.042" v="575" actId="12"/>
          <ac:spMkLst>
            <pc:docMk/>
            <pc:sldMk cId="4212315780" sldId="257"/>
            <ac:spMk id="2" creationId="{00000000-0000-0000-0000-000000000000}"/>
          </ac:spMkLst>
        </pc:spChg>
        <pc:spChg chg="mod">
          <ac:chgData name="Selvidge, Adam" userId="90a80583-ca86-413e-b227-a05b3f2c6638" providerId="ADAL" clId="{0A78E43A-2769-4D50-A85E-57CD0265EE29}" dt="2024-09-10T19:12:05.959" v="501" actId="2711"/>
          <ac:spMkLst>
            <pc:docMk/>
            <pc:sldMk cId="4212315780" sldId="257"/>
            <ac:spMk id="3" creationId="{00000000-0000-0000-0000-000000000000}"/>
          </ac:spMkLst>
        </pc:spChg>
        <pc:spChg chg="add mod">
          <ac:chgData name="Selvidge, Adam" userId="90a80583-ca86-413e-b227-a05b3f2c6638" providerId="ADAL" clId="{0A78E43A-2769-4D50-A85E-57CD0265EE29}" dt="2024-09-10T19:13:03.778" v="519" actId="255"/>
          <ac:spMkLst>
            <pc:docMk/>
            <pc:sldMk cId="4212315780" sldId="257"/>
            <ac:spMk id="5" creationId="{12287614-9F6E-0286-A271-0845F6DE9949}"/>
          </ac:spMkLst>
        </pc:spChg>
        <pc:spChg chg="del">
          <ac:chgData name="Selvidge, Adam" userId="90a80583-ca86-413e-b227-a05b3f2c6638" providerId="ADAL" clId="{0A78E43A-2769-4D50-A85E-57CD0265EE29}" dt="2024-09-10T19:06:34.364" v="406"/>
          <ac:spMkLst>
            <pc:docMk/>
            <pc:sldMk cId="4212315780" sldId="257"/>
            <ac:spMk id="25" creationId="{CC828AE3-FA58-43DF-B083-6AA3C102AF0C}"/>
          </ac:spMkLst>
        </pc:spChg>
        <pc:spChg chg="del">
          <ac:chgData name="Selvidge, Adam" userId="90a80583-ca86-413e-b227-a05b3f2c6638" providerId="ADAL" clId="{0A78E43A-2769-4D50-A85E-57CD0265EE29}" dt="2024-09-10T19:06:34.364" v="406"/>
          <ac:spMkLst>
            <pc:docMk/>
            <pc:sldMk cId="4212315780" sldId="257"/>
            <ac:spMk id="26" creationId="{14AF9CD9-31C2-43D9-9F5C-A0E097262D5E}"/>
          </ac:spMkLst>
        </pc:spChg>
        <pc:spChg chg="del">
          <ac:chgData name="Selvidge, Adam" userId="90a80583-ca86-413e-b227-a05b3f2c6638" providerId="ADAL" clId="{0A78E43A-2769-4D50-A85E-57CD0265EE29}" dt="2024-09-10T19:06:34.364" v="406"/>
          <ac:spMkLst>
            <pc:docMk/>
            <pc:sldMk cId="4212315780" sldId="257"/>
            <ac:spMk id="27" creationId="{C0A57A26-ECBF-4A8A-B307-41F0BDD94B37}"/>
          </ac:spMkLst>
        </pc:spChg>
        <pc:spChg chg="add del">
          <ac:chgData name="Selvidge, Adam" userId="90a80583-ca86-413e-b227-a05b3f2c6638" providerId="ADAL" clId="{0A78E43A-2769-4D50-A85E-57CD0265EE29}" dt="2024-09-10T19:11:14.967" v="495"/>
          <ac:spMkLst>
            <pc:docMk/>
            <pc:sldMk cId="4212315780" sldId="257"/>
            <ac:spMk id="28" creationId="{CB972422-B794-4FA8-BCC6-BAF6938A1B53}"/>
          </ac:spMkLst>
        </pc:spChg>
        <pc:spChg chg="add del">
          <ac:chgData name="Selvidge, Adam" userId="90a80583-ca86-413e-b227-a05b3f2c6638" providerId="ADAL" clId="{0A78E43A-2769-4D50-A85E-57CD0265EE29}" dt="2024-09-10T19:11:14.967" v="495"/>
          <ac:spMkLst>
            <pc:docMk/>
            <pc:sldMk cId="4212315780" sldId="257"/>
            <ac:spMk id="29" creationId="{89DE9E2B-5611-49C8-862E-AD4D43A8AA6D}"/>
          </ac:spMkLst>
        </pc:spChg>
        <pc:spChg chg="add del">
          <ac:chgData name="Selvidge, Adam" userId="90a80583-ca86-413e-b227-a05b3f2c6638" providerId="ADAL" clId="{0A78E43A-2769-4D50-A85E-57CD0265EE29}" dt="2024-09-10T19:11:14.967" v="495"/>
          <ac:spMkLst>
            <pc:docMk/>
            <pc:sldMk cId="4212315780" sldId="257"/>
            <ac:spMk id="33" creationId="{519C7155-1644-4C60-B0B5-32B1800D6044}"/>
          </ac:spMkLst>
        </pc:spChg>
        <pc:spChg chg="add del">
          <ac:chgData name="Selvidge, Adam" userId="90a80583-ca86-413e-b227-a05b3f2c6638" providerId="ADAL" clId="{0A78E43A-2769-4D50-A85E-57CD0265EE29}" dt="2024-09-10T19:14:00.827" v="543"/>
          <ac:spMkLst>
            <pc:docMk/>
            <pc:sldMk cId="4212315780" sldId="257"/>
            <ac:spMk id="34" creationId="{CE957058-57AD-46A9-BAE9-7145CB3504F9}"/>
          </ac:spMkLst>
        </pc:spChg>
        <pc:spChg chg="add del">
          <ac:chgData name="Selvidge, Adam" userId="90a80583-ca86-413e-b227-a05b3f2c6638" providerId="ADAL" clId="{0A78E43A-2769-4D50-A85E-57CD0265EE29}" dt="2024-09-10T19:14:00.827" v="543"/>
          <ac:spMkLst>
            <pc:docMk/>
            <pc:sldMk cId="4212315780" sldId="257"/>
            <ac:spMk id="35" creationId="{1A6D86F0-98E0-4468-9315-41BF7B0F2E68}"/>
          </ac:spMkLst>
        </pc:spChg>
        <pc:spChg chg="add del">
          <ac:chgData name="Selvidge, Adam" userId="90a80583-ca86-413e-b227-a05b3f2c6638" providerId="ADAL" clId="{0A78E43A-2769-4D50-A85E-57CD0265EE29}" dt="2024-09-10T19:14:00.827" v="543"/>
          <ac:spMkLst>
            <pc:docMk/>
            <pc:sldMk cId="4212315780" sldId="257"/>
            <ac:spMk id="36" creationId="{A474FAB3-E3BB-4F3C-A0C1-7FFE69BA31F4}"/>
          </ac:spMkLst>
        </pc:spChg>
        <pc:cxnChg chg="add del">
          <ac:chgData name="Selvidge, Adam" userId="90a80583-ca86-413e-b227-a05b3f2c6638" providerId="ADAL" clId="{0A78E43A-2769-4D50-A85E-57CD0265EE29}" dt="2024-09-10T19:11:14.967" v="495"/>
          <ac:cxnSpMkLst>
            <pc:docMk/>
            <pc:sldMk cId="4212315780" sldId="257"/>
            <ac:cxnSpMk id="30" creationId="{5296EC4F-8732-481B-94CB-C98E4EF297FF}"/>
          </ac:cxnSpMkLst>
        </pc:cxnChg>
        <pc:extLst>
          <p:ext xmlns:p="http://schemas.openxmlformats.org/presentationml/2006/main" uri="{D6D511B9-2390-475A-947B-AFAB55BFBCF1}">
            <pc226:cmChg xmlns:pc226="http://schemas.microsoft.com/office/powerpoint/2022/06/main/command" chg="add">
              <pc226:chgData name="Selvidge, Adam" userId="90a80583-ca86-413e-b227-a05b3f2c6638" providerId="ADAL" clId="{0A78E43A-2769-4D50-A85E-57CD0265EE29}" dt="2024-09-10T19:13:44.736" v="540"/>
              <pc2:cmMkLst xmlns:pc2="http://schemas.microsoft.com/office/powerpoint/2019/9/main/command">
                <pc:docMk/>
                <pc:sldMk cId="4212315780" sldId="257"/>
                <pc2:cmMk id="{B361167B-C7AA-4B41-A65F-5EA197070CFB}"/>
              </pc2:cmMkLst>
            </pc226:cmChg>
          </p:ext>
        </pc:extLst>
      </pc:sldChg>
      <pc:sldChg chg="addSp delSp modSp mod setBg addAnim delDesignElem addCm modCm">
        <pc:chgData name="Selvidge, Adam" userId="90a80583-ca86-413e-b227-a05b3f2c6638" providerId="ADAL" clId="{0A78E43A-2769-4D50-A85E-57CD0265EE29}" dt="2024-09-10T19:38:22.417" v="1394" actId="207"/>
        <pc:sldMkLst>
          <pc:docMk/>
          <pc:sldMk cId="301282340" sldId="258"/>
        </pc:sldMkLst>
        <pc:spChg chg="mod">
          <ac:chgData name="Selvidge, Adam" userId="90a80583-ca86-413e-b227-a05b3f2c6638" providerId="ADAL" clId="{0A78E43A-2769-4D50-A85E-57CD0265EE29}" dt="2024-09-10T19:17:20.821" v="580" actId="2711"/>
          <ac:spMkLst>
            <pc:docMk/>
            <pc:sldMk cId="301282340" sldId="258"/>
            <ac:spMk id="2" creationId="{00000000-0000-0000-0000-000000000000}"/>
          </ac:spMkLst>
        </pc:spChg>
        <pc:spChg chg="mod">
          <ac:chgData name="Selvidge, Adam" userId="90a80583-ca86-413e-b227-a05b3f2c6638" providerId="ADAL" clId="{0A78E43A-2769-4D50-A85E-57CD0265EE29}" dt="2024-09-10T19:38:22.417" v="1394" actId="207"/>
          <ac:spMkLst>
            <pc:docMk/>
            <pc:sldMk cId="301282340" sldId="258"/>
            <ac:spMk id="3" creationId="{00000000-0000-0000-0000-000000000000}"/>
          </ac:spMkLst>
        </pc:spChg>
        <pc:spChg chg="add">
          <ac:chgData name="Selvidge, Adam" userId="90a80583-ca86-413e-b227-a05b3f2c6638" providerId="ADAL" clId="{0A78E43A-2769-4D50-A85E-57CD0265EE29}" dt="2024-09-10T19:16:54.072" v="576" actId="26606"/>
          <ac:spMkLst>
            <pc:docMk/>
            <pc:sldMk cId="301282340" sldId="258"/>
            <ac:spMk id="15" creationId="{CE957058-57AD-46A9-BAE9-7145CB3504F9}"/>
          </ac:spMkLst>
        </pc:spChg>
        <pc:spChg chg="add">
          <ac:chgData name="Selvidge, Adam" userId="90a80583-ca86-413e-b227-a05b3f2c6638" providerId="ADAL" clId="{0A78E43A-2769-4D50-A85E-57CD0265EE29}" dt="2024-09-10T19:16:54.072" v="576" actId="26606"/>
          <ac:spMkLst>
            <pc:docMk/>
            <pc:sldMk cId="301282340" sldId="258"/>
            <ac:spMk id="16" creationId="{1A6D86F0-98E0-4468-9315-41BF7B0F2E68}"/>
          </ac:spMkLst>
        </pc:spChg>
        <pc:spChg chg="add">
          <ac:chgData name="Selvidge, Adam" userId="90a80583-ca86-413e-b227-a05b3f2c6638" providerId="ADAL" clId="{0A78E43A-2769-4D50-A85E-57CD0265EE29}" dt="2024-09-10T19:16:54.072" v="576" actId="26606"/>
          <ac:spMkLst>
            <pc:docMk/>
            <pc:sldMk cId="301282340" sldId="258"/>
            <ac:spMk id="17" creationId="{A474FAB3-E3BB-4F3C-A0C1-7FFE69BA31F4}"/>
          </ac:spMkLst>
        </pc:spChg>
        <pc:spChg chg="del">
          <ac:chgData name="Selvidge, Adam" userId="90a80583-ca86-413e-b227-a05b3f2c6638" providerId="ADAL" clId="{0A78E43A-2769-4D50-A85E-57CD0265EE29}" dt="2024-09-10T19:06:34.364" v="406"/>
          <ac:spMkLst>
            <pc:docMk/>
            <pc:sldMk cId="301282340" sldId="258"/>
            <ac:spMk id="22" creationId="{CE957058-57AD-46A9-BAE9-7145CB3504F9}"/>
          </ac:spMkLst>
        </pc:spChg>
        <pc:spChg chg="del">
          <ac:chgData name="Selvidge, Adam" userId="90a80583-ca86-413e-b227-a05b3f2c6638" providerId="ADAL" clId="{0A78E43A-2769-4D50-A85E-57CD0265EE29}" dt="2024-09-10T19:06:34.364" v="406"/>
          <ac:spMkLst>
            <pc:docMk/>
            <pc:sldMk cId="301282340" sldId="258"/>
            <ac:spMk id="25" creationId="{1A6D86F0-98E0-4468-9315-41BF7B0F2E68}"/>
          </ac:spMkLst>
        </pc:spChg>
        <pc:graphicFrameChg chg="add mod">
          <ac:chgData name="Selvidge, Adam" userId="90a80583-ca86-413e-b227-a05b3f2c6638" providerId="ADAL" clId="{0A78E43A-2769-4D50-A85E-57CD0265EE29}" dt="2024-09-10T19:37:57.344" v="1390"/>
          <ac:graphicFrameMkLst>
            <pc:docMk/>
            <pc:sldMk cId="301282340" sldId="258"/>
            <ac:graphicFrameMk id="4" creationId="{40459540-C341-6B52-303B-4B60E2CE6E2C}"/>
          </ac:graphicFrameMkLst>
        </pc:graphicFrameChg>
        <pc:graphicFrameChg chg="add mod">
          <ac:chgData name="Selvidge, Adam" userId="90a80583-ca86-413e-b227-a05b3f2c6638" providerId="ADAL" clId="{0A78E43A-2769-4D50-A85E-57CD0265EE29}" dt="2024-09-10T19:38:02.295" v="1391"/>
          <ac:graphicFrameMkLst>
            <pc:docMk/>
            <pc:sldMk cId="301282340" sldId="258"/>
            <ac:graphicFrameMk id="5" creationId="{B78F81F0-A578-8AFE-9CA2-0B2373DA08CD}"/>
          </ac:graphicFrameMkLst>
        </pc:graphicFrameChg>
        <pc:graphicFrameChg chg="add mod">
          <ac:chgData name="Selvidge, Adam" userId="90a80583-ca86-413e-b227-a05b3f2c6638" providerId="ADAL" clId="{0A78E43A-2769-4D50-A85E-57CD0265EE29}" dt="2024-09-10T19:38:04.493" v="1392"/>
          <ac:graphicFrameMkLst>
            <pc:docMk/>
            <pc:sldMk cId="301282340" sldId="258"/>
            <ac:graphicFrameMk id="6" creationId="{41B270F3-0909-9D3A-4795-9DC7F5B3969B}"/>
          </ac:graphicFrameMkLst>
        </pc:graphicFrameChg>
        <pc:extLst>
          <p:ext xmlns:p="http://schemas.openxmlformats.org/presentationml/2006/main" uri="{D6D511B9-2390-475A-947B-AFAB55BFBCF1}">
            <pc226:cmChg xmlns:pc226="http://schemas.microsoft.com/office/powerpoint/2022/06/main/command" chg="add">
              <pc226:chgData name="Selvidge, Adam" userId="90a80583-ca86-413e-b227-a05b3f2c6638" providerId="ADAL" clId="{0A78E43A-2769-4D50-A85E-57CD0265EE29}" dt="2024-09-10T19:25:35.125" v="831"/>
              <pc2:cmMkLst xmlns:pc2="http://schemas.microsoft.com/office/powerpoint/2019/9/main/command">
                <pc:docMk/>
                <pc:sldMk cId="301282340" sldId="258"/>
                <pc2:cmMk id="{D6C4C18C-838B-49BF-B539-C2734B48CD7C}"/>
              </pc2:cmMkLst>
            </pc226:cmChg>
            <pc226:cmChg xmlns:pc226="http://schemas.microsoft.com/office/powerpoint/2022/06/main/command" chg="add mod">
              <pc226:chgData name="Selvidge, Adam" userId="90a80583-ca86-413e-b227-a05b3f2c6638" providerId="ADAL" clId="{0A78E43A-2769-4D50-A85E-57CD0265EE29}" dt="2024-09-10T19:16:54.072" v="576" actId="26606"/>
              <pc2:cmMkLst xmlns:pc2="http://schemas.microsoft.com/office/powerpoint/2019/9/main/command">
                <pc:docMk/>
                <pc:sldMk cId="301282340" sldId="258"/>
                <pc2:cmMk id="{19B1D2E3-D6EE-432C-86F8-2767F24E7245}"/>
              </pc2:cmMkLst>
            </pc226:cmChg>
          </p:ext>
        </pc:extLst>
      </pc:sldChg>
      <pc:sldChg chg="addSp delSp modSp mod setClrOvrMap delDesignElem addCm delCm modCm modNotesTx">
        <pc:chgData name="Selvidge, Adam" userId="90a80583-ca86-413e-b227-a05b3f2c6638" providerId="ADAL" clId="{0A78E43A-2769-4D50-A85E-57CD0265EE29}" dt="2024-09-11T18:29:26.710" v="1576" actId="20577"/>
        <pc:sldMkLst>
          <pc:docMk/>
          <pc:sldMk cId="2944379211" sldId="259"/>
        </pc:sldMkLst>
        <pc:spChg chg="mod">
          <ac:chgData name="Selvidge, Adam" userId="90a80583-ca86-413e-b227-a05b3f2c6638" providerId="ADAL" clId="{0A78E43A-2769-4D50-A85E-57CD0265EE29}" dt="2024-09-10T19:38:58.261" v="1397" actId="207"/>
          <ac:spMkLst>
            <pc:docMk/>
            <pc:sldMk cId="2944379211" sldId="259"/>
            <ac:spMk id="2" creationId="{00000000-0000-0000-0000-000000000000}"/>
          </ac:spMkLst>
        </pc:spChg>
        <pc:spChg chg="mod">
          <ac:chgData name="Selvidge, Adam" userId="90a80583-ca86-413e-b227-a05b3f2c6638" providerId="ADAL" clId="{0A78E43A-2769-4D50-A85E-57CD0265EE29}" dt="2024-09-10T19:24:55.625" v="830" actId="1076"/>
          <ac:spMkLst>
            <pc:docMk/>
            <pc:sldMk cId="2944379211" sldId="259"/>
            <ac:spMk id="3" creationId="{00000000-0000-0000-0000-000000000000}"/>
          </ac:spMkLst>
        </pc:spChg>
        <pc:spChg chg="add">
          <ac:chgData name="Selvidge, Adam" userId="90a80583-ca86-413e-b227-a05b3f2c6638" providerId="ADAL" clId="{0A78E43A-2769-4D50-A85E-57CD0265EE29}" dt="2024-09-10T19:17:07.227" v="579" actId="26606"/>
          <ac:spMkLst>
            <pc:docMk/>
            <pc:sldMk cId="2944379211" sldId="259"/>
            <ac:spMk id="5" creationId="{CE957058-57AD-46A9-BAE9-7145CB3504F9}"/>
          </ac:spMkLst>
        </pc:spChg>
        <pc:spChg chg="add">
          <ac:chgData name="Selvidge, Adam" userId="90a80583-ca86-413e-b227-a05b3f2c6638" providerId="ADAL" clId="{0A78E43A-2769-4D50-A85E-57CD0265EE29}" dt="2024-09-10T19:17:07.227" v="579" actId="26606"/>
          <ac:spMkLst>
            <pc:docMk/>
            <pc:sldMk cId="2944379211" sldId="259"/>
            <ac:spMk id="6" creationId="{1A6D86F0-98E0-4468-9315-41BF7B0F2E68}"/>
          </ac:spMkLst>
        </pc:spChg>
        <pc:spChg chg="del">
          <ac:chgData name="Selvidge, Adam" userId="90a80583-ca86-413e-b227-a05b3f2c6638" providerId="ADAL" clId="{0A78E43A-2769-4D50-A85E-57CD0265EE29}" dt="2024-09-10T19:06:34.364" v="406"/>
          <ac:spMkLst>
            <pc:docMk/>
            <pc:sldMk cId="2944379211" sldId="259"/>
            <ac:spMk id="17" creationId="{1A6D86F0-98E0-4468-9315-41BF7B0F2E68}"/>
          </ac:spMkLst>
        </pc:spChg>
        <pc:spChg chg="del">
          <ac:chgData name="Selvidge, Adam" userId="90a80583-ca86-413e-b227-a05b3f2c6638" providerId="ADAL" clId="{0A78E43A-2769-4D50-A85E-57CD0265EE29}" dt="2024-09-10T19:06:34.364" v="406"/>
          <ac:spMkLst>
            <pc:docMk/>
            <pc:sldMk cId="2944379211" sldId="259"/>
            <ac:spMk id="19" creationId="{CE957058-57AD-46A9-BAE9-7145CB3504F9}"/>
          </ac:spMkLst>
        </pc:spChg>
        <pc:extLst>
          <p:ext xmlns:p="http://schemas.openxmlformats.org/presentationml/2006/main" uri="{D6D511B9-2390-475A-947B-AFAB55BFBCF1}">
            <pc226:cmChg xmlns:pc226="http://schemas.microsoft.com/office/powerpoint/2022/06/main/command" chg="add">
              <pc226:chgData name="Selvidge, Adam" userId="90a80583-ca86-413e-b227-a05b3f2c6638" providerId="ADAL" clId="{0A78E43A-2769-4D50-A85E-57CD0265EE29}" dt="2024-09-04T17:25:22.851" v="221"/>
              <pc2:cmMkLst xmlns:pc2="http://schemas.microsoft.com/office/powerpoint/2019/9/main/command">
                <pc:docMk/>
                <pc:sldMk cId="2944379211" sldId="259"/>
                <pc2:cmMk id="{513A6922-643D-4AC5-9574-2EBB41887BD1}"/>
              </pc2:cmMkLst>
            </pc226:cmChg>
            <pc226:cmChg xmlns:pc226="http://schemas.microsoft.com/office/powerpoint/2022/06/main/command" chg="add del mod">
              <pc226:chgData name="Selvidge, Adam" userId="90a80583-ca86-413e-b227-a05b3f2c6638" providerId="ADAL" clId="{0A78E43A-2769-4D50-A85E-57CD0265EE29}" dt="2024-09-11T18:24:40.491" v="1398"/>
              <pc2:cmMkLst xmlns:pc2="http://schemas.microsoft.com/office/powerpoint/2019/9/main/command">
                <pc:docMk/>
                <pc:sldMk cId="2944379211" sldId="259"/>
                <pc2:cmMk id="{78505755-6FE5-42F6-A34B-4E5B1B458CFF}"/>
              </pc2:cmMkLst>
            </pc226:cmChg>
          </p:ext>
        </pc:extLst>
      </pc:sldChg>
      <pc:sldChg chg="addSp delSp modSp add mod setBg setClrOvrMap delDesignElem chgLayout modNotesTx">
        <pc:chgData name="Selvidge, Adam" userId="90a80583-ca86-413e-b227-a05b3f2c6638" providerId="ADAL" clId="{0A78E43A-2769-4D50-A85E-57CD0265EE29}" dt="2024-09-11T18:30:53.485" v="1652" actId="20577"/>
        <pc:sldMkLst>
          <pc:docMk/>
          <pc:sldMk cId="1566254987" sldId="260"/>
        </pc:sldMkLst>
        <pc:spChg chg="mod ord">
          <ac:chgData name="Selvidge, Adam" userId="90a80583-ca86-413e-b227-a05b3f2c6638" providerId="ADAL" clId="{0A78E43A-2769-4D50-A85E-57CD0265EE29}" dt="2024-09-10T19:37:48.618" v="1389"/>
          <ac:spMkLst>
            <pc:docMk/>
            <pc:sldMk cId="1566254987" sldId="260"/>
            <ac:spMk id="2" creationId="{00000000-0000-0000-0000-000000000000}"/>
          </ac:spMkLst>
        </pc:spChg>
        <pc:spChg chg="add del mod ord">
          <ac:chgData name="Selvidge, Adam" userId="90a80583-ca86-413e-b227-a05b3f2c6638" providerId="ADAL" clId="{0A78E43A-2769-4D50-A85E-57CD0265EE29}" dt="2024-09-10T19:33:27.044" v="1386" actId="2711"/>
          <ac:spMkLst>
            <pc:docMk/>
            <pc:sldMk cId="1566254987" sldId="260"/>
            <ac:spMk id="3" creationId="{00000000-0000-0000-0000-000000000000}"/>
          </ac:spMkLst>
        </pc:spChg>
        <pc:spChg chg="add del mod ord">
          <ac:chgData name="Selvidge, Adam" userId="90a80583-ca86-413e-b227-a05b3f2c6638" providerId="ADAL" clId="{0A78E43A-2769-4D50-A85E-57CD0265EE29}" dt="2024-09-10T19:14:45.828" v="551" actId="700"/>
          <ac:spMkLst>
            <pc:docMk/>
            <pc:sldMk cId="1566254987" sldId="260"/>
            <ac:spMk id="4" creationId="{55408A5A-6FDD-6E1E-122E-78CD2004AB07}"/>
          </ac:spMkLst>
        </pc:spChg>
        <pc:spChg chg="add del">
          <ac:chgData name="Selvidge, Adam" userId="90a80583-ca86-413e-b227-a05b3f2c6638" providerId="ADAL" clId="{0A78E43A-2769-4D50-A85E-57CD0265EE29}" dt="2024-09-10T19:33:13.331" v="1384" actId="26606"/>
          <ac:spMkLst>
            <pc:docMk/>
            <pc:sldMk cId="1566254987" sldId="260"/>
            <ac:spMk id="5" creationId="{04B3A732-BD30-43B3-B22F-86F94190750E}"/>
          </ac:spMkLst>
        </pc:spChg>
        <pc:spChg chg="add del">
          <ac:chgData name="Selvidge, Adam" userId="90a80583-ca86-413e-b227-a05b3f2c6638" providerId="ADAL" clId="{0A78E43A-2769-4D50-A85E-57CD0265EE29}" dt="2024-09-10T19:15:14.045" v="556" actId="478"/>
          <ac:spMkLst>
            <pc:docMk/>
            <pc:sldMk cId="1566254987" sldId="260"/>
            <ac:spMk id="6" creationId="{4BED5476-7650-67F2-CF2D-5423AB24F481}"/>
          </ac:spMkLst>
        </pc:spChg>
        <pc:spChg chg="add del">
          <ac:chgData name="Selvidge, Adam" userId="90a80583-ca86-413e-b227-a05b3f2c6638" providerId="ADAL" clId="{0A78E43A-2769-4D50-A85E-57CD0265EE29}" dt="2024-09-10T19:33:13.331" v="1384" actId="26606"/>
          <ac:spMkLst>
            <pc:docMk/>
            <pc:sldMk cId="1566254987" sldId="260"/>
            <ac:spMk id="7" creationId="{CB5978F0-8D3C-4B12-B071-F1254173E35D}"/>
          </ac:spMkLst>
        </pc:spChg>
        <pc:spChg chg="add del">
          <ac:chgData name="Selvidge, Adam" userId="90a80583-ca86-413e-b227-a05b3f2c6638" providerId="ADAL" clId="{0A78E43A-2769-4D50-A85E-57CD0265EE29}" dt="2024-09-10T19:14:05.954" v="545" actId="26606"/>
          <ac:spMkLst>
            <pc:docMk/>
            <pc:sldMk cId="1566254987" sldId="260"/>
            <ac:spMk id="8" creationId="{CB972422-B794-4FA8-BCC6-BAF6938A1B53}"/>
          </ac:spMkLst>
        </pc:spChg>
        <pc:spChg chg="add">
          <ac:chgData name="Selvidge, Adam" userId="90a80583-ca86-413e-b227-a05b3f2c6638" providerId="ADAL" clId="{0A78E43A-2769-4D50-A85E-57CD0265EE29}" dt="2024-09-10T19:33:13.331" v="1384" actId="26606"/>
          <ac:spMkLst>
            <pc:docMk/>
            <pc:sldMk cId="1566254987" sldId="260"/>
            <ac:spMk id="9" creationId="{049D8DFA-139C-473F-838D-D33ABE8856C7}"/>
          </ac:spMkLst>
        </pc:spChg>
        <pc:spChg chg="add del">
          <ac:chgData name="Selvidge, Adam" userId="90a80583-ca86-413e-b227-a05b3f2c6638" providerId="ADAL" clId="{0A78E43A-2769-4D50-A85E-57CD0265EE29}" dt="2024-09-10T19:14:05.954" v="545" actId="26606"/>
          <ac:spMkLst>
            <pc:docMk/>
            <pc:sldMk cId="1566254987" sldId="260"/>
            <ac:spMk id="10" creationId="{89DE9E2B-5611-49C8-862E-AD4D43A8AA6D}"/>
          </ac:spMkLst>
        </pc:spChg>
        <pc:spChg chg="add">
          <ac:chgData name="Selvidge, Adam" userId="90a80583-ca86-413e-b227-a05b3f2c6638" providerId="ADAL" clId="{0A78E43A-2769-4D50-A85E-57CD0265EE29}" dt="2024-09-10T19:33:13.331" v="1384" actId="26606"/>
          <ac:spMkLst>
            <pc:docMk/>
            <pc:sldMk cId="1566254987" sldId="260"/>
            <ac:spMk id="11" creationId="{1A6D86F0-98E0-4468-9315-41BF7B0F2E68}"/>
          </ac:spMkLst>
        </pc:spChg>
        <pc:spChg chg="add">
          <ac:chgData name="Selvidge, Adam" userId="90a80583-ca86-413e-b227-a05b3f2c6638" providerId="ADAL" clId="{0A78E43A-2769-4D50-A85E-57CD0265EE29}" dt="2024-09-10T19:33:13.331" v="1384" actId="26606"/>
          <ac:spMkLst>
            <pc:docMk/>
            <pc:sldMk cId="1566254987" sldId="260"/>
            <ac:spMk id="13" creationId="{CE957058-57AD-46A9-BAE9-7145CB3504F9}"/>
          </ac:spMkLst>
        </pc:spChg>
        <pc:spChg chg="add del">
          <ac:chgData name="Selvidge, Adam" userId="90a80583-ca86-413e-b227-a05b3f2c6638" providerId="ADAL" clId="{0A78E43A-2769-4D50-A85E-57CD0265EE29}" dt="2024-09-10T19:14:05.954" v="545" actId="26606"/>
          <ac:spMkLst>
            <pc:docMk/>
            <pc:sldMk cId="1566254987" sldId="260"/>
            <ac:spMk id="14" creationId="{519C7155-1644-4C60-B0B5-32B1800D6044}"/>
          </ac:spMkLst>
        </pc:spChg>
        <pc:spChg chg="add del">
          <ac:chgData name="Selvidge, Adam" userId="90a80583-ca86-413e-b227-a05b3f2c6638" providerId="ADAL" clId="{0A78E43A-2769-4D50-A85E-57CD0265EE29}" dt="2024-09-10T19:14:08.012" v="547" actId="26606"/>
          <ac:spMkLst>
            <pc:docMk/>
            <pc:sldMk cId="1566254987" sldId="260"/>
            <ac:spMk id="16" creationId="{CC828AE3-FA58-43DF-B083-6AA3C102AF0C}"/>
          </ac:spMkLst>
        </pc:spChg>
        <pc:spChg chg="add del">
          <ac:chgData name="Selvidge, Adam" userId="90a80583-ca86-413e-b227-a05b3f2c6638" providerId="ADAL" clId="{0A78E43A-2769-4D50-A85E-57CD0265EE29}" dt="2024-09-10T19:14:08.012" v="547" actId="26606"/>
          <ac:spMkLst>
            <pc:docMk/>
            <pc:sldMk cId="1566254987" sldId="260"/>
            <ac:spMk id="17" creationId="{14AF9CD9-31C2-43D9-9F5C-A0E097262D5E}"/>
          </ac:spMkLst>
        </pc:spChg>
        <pc:spChg chg="add del">
          <ac:chgData name="Selvidge, Adam" userId="90a80583-ca86-413e-b227-a05b3f2c6638" providerId="ADAL" clId="{0A78E43A-2769-4D50-A85E-57CD0265EE29}" dt="2024-09-10T19:14:08.012" v="547" actId="26606"/>
          <ac:spMkLst>
            <pc:docMk/>
            <pc:sldMk cId="1566254987" sldId="260"/>
            <ac:spMk id="18" creationId="{C0A57A26-ECBF-4A8A-B307-41F0BDD94B37}"/>
          </ac:spMkLst>
        </pc:spChg>
        <pc:spChg chg="add del">
          <ac:chgData name="Selvidge, Adam" userId="90a80583-ca86-413e-b227-a05b3f2c6638" providerId="ADAL" clId="{0A78E43A-2769-4D50-A85E-57CD0265EE29}" dt="2024-09-10T19:15:30.635" v="560"/>
          <ac:spMkLst>
            <pc:docMk/>
            <pc:sldMk cId="1566254987" sldId="260"/>
            <ac:spMk id="20" creationId="{CB972422-B794-4FA8-BCC6-BAF6938A1B53}"/>
          </ac:spMkLst>
        </pc:spChg>
        <pc:spChg chg="add del">
          <ac:chgData name="Selvidge, Adam" userId="90a80583-ca86-413e-b227-a05b3f2c6638" providerId="ADAL" clId="{0A78E43A-2769-4D50-A85E-57CD0265EE29}" dt="2024-09-10T19:15:30.635" v="560"/>
          <ac:spMkLst>
            <pc:docMk/>
            <pc:sldMk cId="1566254987" sldId="260"/>
            <ac:spMk id="21" creationId="{89DE9E2B-5611-49C8-862E-AD4D43A8AA6D}"/>
          </ac:spMkLst>
        </pc:spChg>
        <pc:spChg chg="add del">
          <ac:chgData name="Selvidge, Adam" userId="90a80583-ca86-413e-b227-a05b3f2c6638" providerId="ADAL" clId="{0A78E43A-2769-4D50-A85E-57CD0265EE29}" dt="2024-09-10T19:15:30.635" v="560"/>
          <ac:spMkLst>
            <pc:docMk/>
            <pc:sldMk cId="1566254987" sldId="260"/>
            <ac:spMk id="23" creationId="{519C7155-1644-4C60-B0B5-32B1800D6044}"/>
          </ac:spMkLst>
        </pc:spChg>
        <pc:spChg chg="del">
          <ac:chgData name="Selvidge, Adam" userId="90a80583-ca86-413e-b227-a05b3f2c6638" providerId="ADAL" clId="{0A78E43A-2769-4D50-A85E-57CD0265EE29}" dt="2024-09-10T19:06:34.364" v="406"/>
          <ac:spMkLst>
            <pc:docMk/>
            <pc:sldMk cId="1566254987" sldId="260"/>
            <ac:spMk id="25" creationId="{CC828AE3-FA58-43DF-B083-6AA3C102AF0C}"/>
          </ac:spMkLst>
        </pc:spChg>
        <pc:spChg chg="del">
          <ac:chgData name="Selvidge, Adam" userId="90a80583-ca86-413e-b227-a05b3f2c6638" providerId="ADAL" clId="{0A78E43A-2769-4D50-A85E-57CD0265EE29}" dt="2024-09-10T19:06:34.364" v="406"/>
          <ac:spMkLst>
            <pc:docMk/>
            <pc:sldMk cId="1566254987" sldId="260"/>
            <ac:spMk id="26" creationId="{14AF9CD9-31C2-43D9-9F5C-A0E097262D5E}"/>
          </ac:spMkLst>
        </pc:spChg>
        <pc:spChg chg="del">
          <ac:chgData name="Selvidge, Adam" userId="90a80583-ca86-413e-b227-a05b3f2c6638" providerId="ADAL" clId="{0A78E43A-2769-4D50-A85E-57CD0265EE29}" dt="2024-09-10T19:06:34.364" v="406"/>
          <ac:spMkLst>
            <pc:docMk/>
            <pc:sldMk cId="1566254987" sldId="260"/>
            <ac:spMk id="27" creationId="{C0A57A26-ECBF-4A8A-B307-41F0BDD94B37}"/>
          </ac:spMkLst>
        </pc:spChg>
        <pc:cxnChg chg="add del">
          <ac:chgData name="Selvidge, Adam" userId="90a80583-ca86-413e-b227-a05b3f2c6638" providerId="ADAL" clId="{0A78E43A-2769-4D50-A85E-57CD0265EE29}" dt="2024-09-10T19:14:05.954" v="545" actId="26606"/>
          <ac:cxnSpMkLst>
            <pc:docMk/>
            <pc:sldMk cId="1566254987" sldId="260"/>
            <ac:cxnSpMk id="12" creationId="{5296EC4F-8732-481B-94CB-C98E4EF297FF}"/>
          </ac:cxnSpMkLst>
        </pc:cxnChg>
        <pc:cxnChg chg="add del">
          <ac:chgData name="Selvidge, Adam" userId="90a80583-ca86-413e-b227-a05b3f2c6638" providerId="ADAL" clId="{0A78E43A-2769-4D50-A85E-57CD0265EE29}" dt="2024-09-10T19:15:30.635" v="560"/>
          <ac:cxnSpMkLst>
            <pc:docMk/>
            <pc:sldMk cId="1566254987" sldId="260"/>
            <ac:cxnSpMk id="22" creationId="{5296EC4F-8732-481B-94CB-C98E4EF297FF}"/>
          </ac:cxnSpMkLst>
        </pc:cxnChg>
      </pc:sldChg>
      <pc:sldChg chg="addSp delSp modSp new mod setBg setClrOvrMap delDesignElem">
        <pc:chgData name="Selvidge, Adam" userId="90a80583-ca86-413e-b227-a05b3f2c6638" providerId="ADAL" clId="{0A78E43A-2769-4D50-A85E-57CD0265EE29}" dt="2024-09-10T19:16:34.646" v="574" actId="26606"/>
        <pc:sldMkLst>
          <pc:docMk/>
          <pc:sldMk cId="3941608702" sldId="261"/>
        </pc:sldMkLst>
        <pc:spChg chg="mod">
          <ac:chgData name="Selvidge, Adam" userId="90a80583-ca86-413e-b227-a05b3f2c6638" providerId="ADAL" clId="{0A78E43A-2769-4D50-A85E-57CD0265EE29}" dt="2024-09-10T19:16:34.646" v="574" actId="26606"/>
          <ac:spMkLst>
            <pc:docMk/>
            <pc:sldMk cId="3941608702" sldId="261"/>
            <ac:spMk id="2" creationId="{EA7E8F12-7A67-2109-D3B8-09156F795F79}"/>
          </ac:spMkLst>
        </pc:spChg>
        <pc:spChg chg="mod">
          <ac:chgData name="Selvidge, Adam" userId="90a80583-ca86-413e-b227-a05b3f2c6638" providerId="ADAL" clId="{0A78E43A-2769-4D50-A85E-57CD0265EE29}" dt="2024-09-10T19:16:34.646" v="574" actId="26606"/>
          <ac:spMkLst>
            <pc:docMk/>
            <pc:sldMk cId="3941608702" sldId="261"/>
            <ac:spMk id="3" creationId="{B267DFD5-D153-D198-DBFB-64A2CD2275FB}"/>
          </ac:spMkLst>
        </pc:spChg>
        <pc:spChg chg="add del">
          <ac:chgData name="Selvidge, Adam" userId="90a80583-ca86-413e-b227-a05b3f2c6638" providerId="ADAL" clId="{0A78E43A-2769-4D50-A85E-57CD0265EE29}" dt="2024-09-10T19:14:00.827" v="543"/>
          <ac:spMkLst>
            <pc:docMk/>
            <pc:sldMk cId="3941608702" sldId="261"/>
            <ac:spMk id="5" creationId="{CB972422-B794-4FA8-BCC6-BAF6938A1B53}"/>
          </ac:spMkLst>
        </pc:spChg>
        <pc:spChg chg="add del">
          <ac:chgData name="Selvidge, Adam" userId="90a80583-ca86-413e-b227-a05b3f2c6638" providerId="ADAL" clId="{0A78E43A-2769-4D50-A85E-57CD0265EE29}" dt="2024-09-10T19:14:00.827" v="543"/>
          <ac:spMkLst>
            <pc:docMk/>
            <pc:sldMk cId="3941608702" sldId="261"/>
            <ac:spMk id="6" creationId="{89DE9E2B-5611-49C8-862E-AD4D43A8AA6D}"/>
          </ac:spMkLst>
        </pc:spChg>
        <pc:spChg chg="add del">
          <ac:chgData name="Selvidge, Adam" userId="90a80583-ca86-413e-b227-a05b3f2c6638" providerId="ADAL" clId="{0A78E43A-2769-4D50-A85E-57CD0265EE29}" dt="2024-09-10T19:07:18.996" v="417" actId="26606"/>
          <ac:spMkLst>
            <pc:docMk/>
            <pc:sldMk cId="3941608702" sldId="261"/>
            <ac:spMk id="8" creationId="{4FD616AB-2B32-4A45-BEC9-C743E8978059}"/>
          </ac:spMkLst>
        </pc:spChg>
        <pc:spChg chg="add del">
          <ac:chgData name="Selvidge, Adam" userId="90a80583-ca86-413e-b227-a05b3f2c6638" providerId="ADAL" clId="{0A78E43A-2769-4D50-A85E-57CD0265EE29}" dt="2024-09-10T19:14:00.827" v="543"/>
          <ac:spMkLst>
            <pc:docMk/>
            <pc:sldMk cId="3941608702" sldId="261"/>
            <ac:spMk id="9" creationId="{519C7155-1644-4C60-B0B5-32B1800D6044}"/>
          </ac:spMkLst>
        </pc:spChg>
        <pc:spChg chg="add del">
          <ac:chgData name="Selvidge, Adam" userId="90a80583-ca86-413e-b227-a05b3f2c6638" providerId="ADAL" clId="{0A78E43A-2769-4D50-A85E-57CD0265EE29}" dt="2024-09-10T19:07:18.996" v="417" actId="26606"/>
          <ac:spMkLst>
            <pc:docMk/>
            <pc:sldMk cId="3941608702" sldId="261"/>
            <ac:spMk id="10" creationId="{BEC91407-C839-4EE3-B5C6-34919D3DE7B5}"/>
          </ac:spMkLst>
        </pc:spChg>
        <pc:spChg chg="add">
          <ac:chgData name="Selvidge, Adam" userId="90a80583-ca86-413e-b227-a05b3f2c6638" providerId="ADAL" clId="{0A78E43A-2769-4D50-A85E-57CD0265EE29}" dt="2024-09-10T19:16:34.646" v="574" actId="26606"/>
          <ac:spMkLst>
            <pc:docMk/>
            <pc:sldMk cId="3941608702" sldId="261"/>
            <ac:spMk id="11" creationId="{CB972422-B794-4FA8-BCC6-BAF6938A1B53}"/>
          </ac:spMkLst>
        </pc:spChg>
        <pc:spChg chg="add del">
          <ac:chgData name="Selvidge, Adam" userId="90a80583-ca86-413e-b227-a05b3f2c6638" providerId="ADAL" clId="{0A78E43A-2769-4D50-A85E-57CD0265EE29}" dt="2024-09-10T19:11:14.967" v="495"/>
          <ac:spMkLst>
            <pc:docMk/>
            <pc:sldMk cId="3941608702" sldId="261"/>
            <ac:spMk id="13" creationId="{CB972422-B794-4FA8-BCC6-BAF6938A1B53}"/>
          </ac:spMkLst>
        </pc:spChg>
        <pc:spChg chg="add del">
          <ac:chgData name="Selvidge, Adam" userId="90a80583-ca86-413e-b227-a05b3f2c6638" providerId="ADAL" clId="{0A78E43A-2769-4D50-A85E-57CD0265EE29}" dt="2024-09-10T19:11:14.967" v="495"/>
          <ac:spMkLst>
            <pc:docMk/>
            <pc:sldMk cId="3941608702" sldId="261"/>
            <ac:spMk id="14" creationId="{519C7155-1644-4C60-B0B5-32B1800D6044}"/>
          </ac:spMkLst>
        </pc:spChg>
        <pc:spChg chg="add del">
          <ac:chgData name="Selvidge, Adam" userId="90a80583-ca86-413e-b227-a05b3f2c6638" providerId="ADAL" clId="{0A78E43A-2769-4D50-A85E-57CD0265EE29}" dt="2024-09-10T19:11:14.967" v="495"/>
          <ac:spMkLst>
            <pc:docMk/>
            <pc:sldMk cId="3941608702" sldId="261"/>
            <ac:spMk id="15" creationId="{89DE9E2B-5611-49C8-862E-AD4D43A8AA6D}"/>
          </ac:spMkLst>
        </pc:spChg>
        <pc:spChg chg="add">
          <ac:chgData name="Selvidge, Adam" userId="90a80583-ca86-413e-b227-a05b3f2c6638" providerId="ADAL" clId="{0A78E43A-2769-4D50-A85E-57CD0265EE29}" dt="2024-09-10T19:16:34.646" v="574" actId="26606"/>
          <ac:spMkLst>
            <pc:docMk/>
            <pc:sldMk cId="3941608702" sldId="261"/>
            <ac:spMk id="16" creationId="{89DE9E2B-5611-49C8-862E-AD4D43A8AA6D}"/>
          </ac:spMkLst>
        </pc:spChg>
        <pc:spChg chg="add">
          <ac:chgData name="Selvidge, Adam" userId="90a80583-ca86-413e-b227-a05b3f2c6638" providerId="ADAL" clId="{0A78E43A-2769-4D50-A85E-57CD0265EE29}" dt="2024-09-10T19:16:34.646" v="574" actId="26606"/>
          <ac:spMkLst>
            <pc:docMk/>
            <pc:sldMk cId="3941608702" sldId="261"/>
            <ac:spMk id="18" creationId="{519C7155-1644-4C60-B0B5-32B1800D6044}"/>
          </ac:spMkLst>
        </pc:spChg>
        <pc:cxnChg chg="add del">
          <ac:chgData name="Selvidge, Adam" userId="90a80583-ca86-413e-b227-a05b3f2c6638" providerId="ADAL" clId="{0A78E43A-2769-4D50-A85E-57CD0265EE29}" dt="2024-09-10T19:14:00.827" v="543"/>
          <ac:cxnSpMkLst>
            <pc:docMk/>
            <pc:sldMk cId="3941608702" sldId="261"/>
            <ac:cxnSpMk id="7" creationId="{5296EC4F-8732-481B-94CB-C98E4EF297FF}"/>
          </ac:cxnSpMkLst>
        </pc:cxnChg>
        <pc:cxnChg chg="add del">
          <ac:chgData name="Selvidge, Adam" userId="90a80583-ca86-413e-b227-a05b3f2c6638" providerId="ADAL" clId="{0A78E43A-2769-4D50-A85E-57CD0265EE29}" dt="2024-09-10T19:11:14.967" v="495"/>
          <ac:cxnSpMkLst>
            <pc:docMk/>
            <pc:sldMk cId="3941608702" sldId="261"/>
            <ac:cxnSpMk id="12" creationId="{5296EC4F-8732-481B-94CB-C98E4EF297FF}"/>
          </ac:cxnSpMkLst>
        </pc:cxnChg>
        <pc:cxnChg chg="add">
          <ac:chgData name="Selvidge, Adam" userId="90a80583-ca86-413e-b227-a05b3f2c6638" providerId="ADAL" clId="{0A78E43A-2769-4D50-A85E-57CD0265EE29}" dt="2024-09-10T19:16:34.646" v="574" actId="26606"/>
          <ac:cxnSpMkLst>
            <pc:docMk/>
            <pc:sldMk cId="3941608702" sldId="261"/>
            <ac:cxnSpMk id="17" creationId="{5296EC4F-8732-481B-94CB-C98E4EF297FF}"/>
          </ac:cxnSpMkLst>
        </pc:cxnChg>
      </pc:sldChg>
      <pc:sldChg chg="modSp new mod">
        <pc:chgData name="Selvidge, Adam" userId="90a80583-ca86-413e-b227-a05b3f2c6638" providerId="ADAL" clId="{0A78E43A-2769-4D50-A85E-57CD0265EE29}" dt="2024-09-10T19:17:41.116" v="584" actId="2711"/>
        <pc:sldMkLst>
          <pc:docMk/>
          <pc:sldMk cId="2241263643" sldId="262"/>
        </pc:sldMkLst>
        <pc:spChg chg="mod">
          <ac:chgData name="Selvidge, Adam" userId="90a80583-ca86-413e-b227-a05b3f2c6638" providerId="ADAL" clId="{0A78E43A-2769-4D50-A85E-57CD0265EE29}" dt="2024-09-10T19:17:37.133" v="583" actId="2711"/>
          <ac:spMkLst>
            <pc:docMk/>
            <pc:sldMk cId="2241263643" sldId="262"/>
            <ac:spMk id="2" creationId="{8CAA1D19-F45C-A055-C648-092A811DAD4C}"/>
          </ac:spMkLst>
        </pc:spChg>
        <pc:spChg chg="mod">
          <ac:chgData name="Selvidge, Adam" userId="90a80583-ca86-413e-b227-a05b3f2c6638" providerId="ADAL" clId="{0A78E43A-2769-4D50-A85E-57CD0265EE29}" dt="2024-09-10T19:17:41.116" v="584" actId="2711"/>
          <ac:spMkLst>
            <pc:docMk/>
            <pc:sldMk cId="2241263643" sldId="262"/>
            <ac:spMk id="3" creationId="{20E70BA8-6D56-606D-F602-2131F522D784}"/>
          </ac:spMkLst>
        </pc:spChg>
      </pc:sldChg>
      <pc:sldChg chg="modSp new del mod">
        <pc:chgData name="Selvidge, Adam" userId="90a80583-ca86-413e-b227-a05b3f2c6638" providerId="ADAL" clId="{0A78E43A-2769-4D50-A85E-57CD0265EE29}" dt="2024-09-10T19:10:19.663" v="452" actId="47"/>
        <pc:sldMkLst>
          <pc:docMk/>
          <pc:sldMk cId="311244319" sldId="263"/>
        </pc:sldMkLst>
        <pc:spChg chg="mod">
          <ac:chgData name="Selvidge, Adam" userId="90a80583-ca86-413e-b227-a05b3f2c6638" providerId="ADAL" clId="{0A78E43A-2769-4D50-A85E-57CD0265EE29}" dt="2024-09-10T19:06:43.462" v="410"/>
          <ac:spMkLst>
            <pc:docMk/>
            <pc:sldMk cId="311244319" sldId="263"/>
            <ac:spMk id="2" creationId="{87FF7633-415F-29A4-B142-97D52F95571F}"/>
          </ac:spMkLst>
        </pc:spChg>
        <pc:spChg chg="mod">
          <ac:chgData name="Selvidge, Adam" userId="90a80583-ca86-413e-b227-a05b3f2c6638" providerId="ADAL" clId="{0A78E43A-2769-4D50-A85E-57CD0265EE29}" dt="2024-09-10T19:06:43.462" v="410"/>
          <ac:spMkLst>
            <pc:docMk/>
            <pc:sldMk cId="311244319" sldId="263"/>
            <ac:spMk id="3" creationId="{56B81A7E-6894-A8CA-D1DB-15976B237622}"/>
          </ac:spMkLst>
        </pc:spChg>
      </pc:sldChg>
      <pc:sldChg chg="new del ord">
        <pc:chgData name="Selvidge, Adam" userId="90a80583-ca86-413e-b227-a05b3f2c6638" providerId="ADAL" clId="{0A78E43A-2769-4D50-A85E-57CD0265EE29}" dt="2024-09-10T19:09:47.316" v="423" actId="2696"/>
        <pc:sldMkLst>
          <pc:docMk/>
          <pc:sldMk cId="436992122" sldId="264"/>
        </pc:sldMkLst>
      </pc:sldChg>
      <pc:sldChg chg="modSp add mod">
        <pc:chgData name="Selvidge, Adam" userId="90a80583-ca86-413e-b227-a05b3f2c6638" providerId="ADAL" clId="{0A78E43A-2769-4D50-A85E-57CD0265EE29}" dt="2024-09-10T19:10:00.791" v="449" actId="20577"/>
        <pc:sldMkLst>
          <pc:docMk/>
          <pc:sldMk cId="2102987107" sldId="359"/>
        </pc:sldMkLst>
        <pc:spChg chg="mod">
          <ac:chgData name="Selvidge, Adam" userId="90a80583-ca86-413e-b227-a05b3f2c6638" providerId="ADAL" clId="{0A78E43A-2769-4D50-A85E-57CD0265EE29}" dt="2024-09-10T19:10:00.791" v="449" actId="20577"/>
          <ac:spMkLst>
            <pc:docMk/>
            <pc:sldMk cId="2102987107" sldId="359"/>
            <ac:spMk id="3" creationId="{75ABFE3E-9819-B48A-FE26-83B745EED7A0}"/>
          </ac:spMkLst>
        </pc:spChg>
      </pc:sldChg>
      <pc:sldChg chg="modSp add mod">
        <pc:chgData name="Selvidge, Adam" userId="90a80583-ca86-413e-b227-a05b3f2c6638" providerId="ADAL" clId="{0A78E43A-2769-4D50-A85E-57CD0265EE29}" dt="2024-09-10T19:17:50.558" v="585" actId="2711"/>
        <pc:sldMkLst>
          <pc:docMk/>
          <pc:sldMk cId="3191936865" sldId="417"/>
        </pc:sldMkLst>
        <pc:spChg chg="mod">
          <ac:chgData name="Selvidge, Adam" userId="90a80583-ca86-413e-b227-a05b3f2c6638" providerId="ADAL" clId="{0A78E43A-2769-4D50-A85E-57CD0265EE29}" dt="2024-09-10T19:17:50.558" v="585" actId="2711"/>
          <ac:spMkLst>
            <pc:docMk/>
            <pc:sldMk cId="3191936865" sldId="417"/>
            <ac:spMk id="3" creationId="{75ABFE3E-9819-B48A-FE26-83B745EED7A0}"/>
          </ac:spMkLst>
        </pc:spChg>
        <pc:spChg chg="mod">
          <ac:chgData name="Selvidge, Adam" userId="90a80583-ca86-413e-b227-a05b3f2c6638" providerId="ADAL" clId="{0A78E43A-2769-4D50-A85E-57CD0265EE29}" dt="2024-09-10T19:10:43.454" v="492" actId="20577"/>
          <ac:spMkLst>
            <pc:docMk/>
            <pc:sldMk cId="3191936865" sldId="417"/>
            <ac:spMk id="5" creationId="{534F0153-4FCE-6D3B-1498-A5026CB86EC2}"/>
          </ac:spMkLst>
        </pc:spChg>
      </pc:sldChg>
      <pc:sldChg chg="modSp">
        <pc:chgData name="Selvidge, Adam" userId="90a80583-ca86-413e-b227-a05b3f2c6638" providerId="ADAL" clId="{0A78E43A-2769-4D50-A85E-57CD0265EE29}" dt="2024-09-11T18:28:10.362" v="1552" actId="20577"/>
        <pc:sldMkLst>
          <pc:docMk/>
          <pc:sldMk cId="716966340" sldId="418"/>
        </pc:sldMkLst>
        <pc:graphicFrameChg chg="mod">
          <ac:chgData name="Selvidge, Adam" userId="90a80583-ca86-413e-b227-a05b3f2c6638" providerId="ADAL" clId="{0A78E43A-2769-4D50-A85E-57CD0265EE29}" dt="2024-09-11T18:28:10.362" v="1552" actId="20577"/>
          <ac:graphicFrameMkLst>
            <pc:docMk/>
            <pc:sldMk cId="716966340" sldId="418"/>
            <ac:graphicFrameMk id="5" creationId="{9426E4CF-28D6-5138-C5A8-F510D2DC8FF3}"/>
          </ac:graphicFrameMkLst>
        </pc:graphicFrameChg>
      </pc:sldChg>
      <pc:sldChg chg="modSp mod delCm">
        <pc:chgData name="Selvidge, Adam" userId="90a80583-ca86-413e-b227-a05b3f2c6638" providerId="ADAL" clId="{0A78E43A-2769-4D50-A85E-57CD0265EE29}" dt="2024-09-11T18:31:43.101" v="1718" actId="20577"/>
        <pc:sldMkLst>
          <pc:docMk/>
          <pc:sldMk cId="1857535524" sldId="419"/>
        </pc:sldMkLst>
        <pc:spChg chg="mod">
          <ac:chgData name="Selvidge, Adam" userId="90a80583-ca86-413e-b227-a05b3f2c6638" providerId="ADAL" clId="{0A78E43A-2769-4D50-A85E-57CD0265EE29}" dt="2024-09-11T18:31:43.101" v="1718" actId="20577"/>
          <ac:spMkLst>
            <pc:docMk/>
            <pc:sldMk cId="1857535524" sldId="419"/>
            <ac:spMk id="3" creationId="{5286C902-F231-9CE2-BC10-9B8935E81535}"/>
          </ac:spMkLst>
        </pc:spChg>
        <pc:extLst>
          <p:ext xmlns:p="http://schemas.openxmlformats.org/presentationml/2006/main" uri="{D6D511B9-2390-475A-947B-AFAB55BFBCF1}">
            <pc226:cmChg xmlns:pc226="http://schemas.microsoft.com/office/powerpoint/2022/06/main/command" chg="del">
              <pc226:chgData name="Selvidge, Adam" userId="90a80583-ca86-413e-b227-a05b3f2c6638" providerId="ADAL" clId="{0A78E43A-2769-4D50-A85E-57CD0265EE29}" dt="2024-09-11T18:26:04.583" v="1407"/>
              <pc2:cmMkLst xmlns:pc2="http://schemas.microsoft.com/office/powerpoint/2019/9/main/command">
                <pc:docMk/>
                <pc:sldMk cId="1857535524" sldId="419"/>
                <pc2:cmMk id="{39D44CAE-1097-4344-8804-ED731A8CD785}"/>
              </pc2:cmMkLst>
            </pc226:cmChg>
          </p:ext>
        </pc:extLst>
      </pc:sldChg>
      <pc:sldChg chg="delSp add del setBg delDesignElem">
        <pc:chgData name="Selvidge, Adam" userId="90a80583-ca86-413e-b227-a05b3f2c6638" providerId="ADAL" clId="{0A78E43A-2769-4D50-A85E-57CD0265EE29}" dt="2024-09-12T15:26:42.586" v="1722" actId="47"/>
        <pc:sldMkLst>
          <pc:docMk/>
          <pc:sldMk cId="4214413915" sldId="420"/>
        </pc:sldMkLst>
        <pc:spChg chg="del">
          <ac:chgData name="Selvidge, Adam" userId="90a80583-ca86-413e-b227-a05b3f2c6638" providerId="ADAL" clId="{0A78E43A-2769-4D50-A85E-57CD0265EE29}" dt="2024-09-12T15:26:30.037" v="1720"/>
          <ac:spMkLst>
            <pc:docMk/>
            <pc:sldMk cId="4214413915" sldId="420"/>
            <ac:spMk id="7" creationId="{1A6D86F0-98E0-4468-9315-41BF7B0F2E68}"/>
          </ac:spMkLst>
        </pc:spChg>
        <pc:spChg chg="del">
          <ac:chgData name="Selvidge, Adam" userId="90a80583-ca86-413e-b227-a05b3f2c6638" providerId="ADAL" clId="{0A78E43A-2769-4D50-A85E-57CD0265EE29}" dt="2024-09-12T15:26:30.037" v="1720"/>
          <ac:spMkLst>
            <pc:docMk/>
            <pc:sldMk cId="4214413915" sldId="420"/>
            <ac:spMk id="9" creationId="{CE957058-57AD-46A9-BAE9-7145CB3504F9}"/>
          </ac:spMkLst>
        </pc:spChg>
      </pc:sldChg>
      <pc:sldChg chg="modSp add mod modNotesTx">
        <pc:chgData name="Selvidge, Adam" userId="90a80583-ca86-413e-b227-a05b3f2c6638" providerId="ADAL" clId="{0A78E43A-2769-4D50-A85E-57CD0265EE29}" dt="2024-09-12T15:28:38.759" v="1830" actId="20577"/>
        <pc:sldMkLst>
          <pc:docMk/>
          <pc:sldMk cId="1704502768" sldId="421"/>
        </pc:sldMkLst>
        <pc:spChg chg="mod">
          <ac:chgData name="Selvidge, Adam" userId="90a80583-ca86-413e-b227-a05b3f2c6638" providerId="ADAL" clId="{0A78E43A-2769-4D50-A85E-57CD0265EE29}" dt="2024-09-12T15:27:54.372" v="1761" actId="207"/>
          <ac:spMkLst>
            <pc:docMk/>
            <pc:sldMk cId="1704502768" sldId="421"/>
            <ac:spMk id="2" creationId="{00000000-0000-0000-0000-000000000000}"/>
          </ac:spMkLst>
        </pc:spChg>
        <pc:spChg chg="mod">
          <ac:chgData name="Selvidge, Adam" userId="90a80583-ca86-413e-b227-a05b3f2c6638" providerId="ADAL" clId="{0A78E43A-2769-4D50-A85E-57CD0265EE29}" dt="2024-09-12T15:28:38.759" v="1830" actId="20577"/>
          <ac:spMkLst>
            <pc:docMk/>
            <pc:sldMk cId="1704502768" sldId="421"/>
            <ac:spMk id="3" creationId="{00000000-0000-0000-0000-000000000000}"/>
          </ac:spMkLst>
        </pc:spChg>
      </pc:sldChg>
    </pc:docChg>
  </pc:docChgLst>
  <pc:docChgLst>
    <pc:chgData name="Lieblick, Rachael" userId="348b01be-d19b-485f-bed9-4ed7fdc1bb27" providerId="ADAL" clId="{679C3204-7C50-4239-AD25-574601FFAF80}"/>
    <pc:docChg chg="custSel addSld delSld modSld sldOrd">
      <pc:chgData name="Lieblick, Rachael" userId="348b01be-d19b-485f-bed9-4ed7fdc1bb27" providerId="ADAL" clId="{679C3204-7C50-4239-AD25-574601FFAF80}" dt="2024-09-10T20:04:28.761" v="1124" actId="5793"/>
      <pc:docMkLst>
        <pc:docMk/>
      </pc:docMkLst>
      <pc:sldChg chg="addSp delSp modSp del mod delAnim delCm modCm chgLayout">
        <pc:chgData name="Lieblick, Rachael" userId="348b01be-d19b-485f-bed9-4ed7fdc1bb27" providerId="ADAL" clId="{679C3204-7C50-4239-AD25-574601FFAF80}" dt="2024-09-10T19:51:40.357" v="176" actId="2696"/>
        <pc:sldMkLst>
          <pc:docMk/>
          <pc:sldMk cId="4212315780" sldId="257"/>
        </pc:sldMkLst>
        <pc:spChg chg="del mod ord">
          <ac:chgData name="Lieblick, Rachael" userId="348b01be-d19b-485f-bed9-4ed7fdc1bb27" providerId="ADAL" clId="{679C3204-7C50-4239-AD25-574601FFAF80}" dt="2024-09-10T19:46:54.992" v="5" actId="21"/>
          <ac:spMkLst>
            <pc:docMk/>
            <pc:sldMk cId="4212315780" sldId="257"/>
            <ac:spMk id="2" creationId="{00000000-0000-0000-0000-000000000000}"/>
          </ac:spMkLst>
        </pc:spChg>
        <pc:spChg chg="del mod ord">
          <ac:chgData name="Lieblick, Rachael" userId="348b01be-d19b-485f-bed9-4ed7fdc1bb27" providerId="ADAL" clId="{679C3204-7C50-4239-AD25-574601FFAF80}" dt="2024-09-10T19:46:23.984" v="2" actId="21"/>
          <ac:spMkLst>
            <pc:docMk/>
            <pc:sldMk cId="4212315780" sldId="257"/>
            <ac:spMk id="3" creationId="{00000000-0000-0000-0000-000000000000}"/>
          </ac:spMkLst>
        </pc:spChg>
        <pc:spChg chg="add mod">
          <ac:chgData name="Lieblick, Rachael" userId="348b01be-d19b-485f-bed9-4ed7fdc1bb27" providerId="ADAL" clId="{679C3204-7C50-4239-AD25-574601FFAF80}" dt="2024-09-10T19:47:47.307" v="47" actId="20577"/>
          <ac:spMkLst>
            <pc:docMk/>
            <pc:sldMk cId="4212315780" sldId="257"/>
            <ac:spMk id="6" creationId="{A4741ADF-A084-86C2-F2AF-2FB71E4DF6E2}"/>
          </ac:spMkLst>
        </pc:spChg>
        <pc:spChg chg="add mod">
          <ac:chgData name="Lieblick, Rachael" userId="348b01be-d19b-485f-bed9-4ed7fdc1bb27" providerId="ADAL" clId="{679C3204-7C50-4239-AD25-574601FFAF80}" dt="2024-09-10T19:48:12.706" v="50" actId="1076"/>
          <ac:spMkLst>
            <pc:docMk/>
            <pc:sldMk cId="4212315780" sldId="257"/>
            <ac:spMk id="8" creationId="{29D483BC-0933-E1D9-4289-1ED38A5A6236}"/>
          </ac:spMkLst>
        </pc:spChg>
        <pc:extLst>
          <p:ext xmlns:p="http://schemas.openxmlformats.org/presentationml/2006/main" uri="{D6D511B9-2390-475A-947B-AFAB55BFBCF1}">
            <pc226:cmChg xmlns:pc226="http://schemas.microsoft.com/office/powerpoint/2022/06/main/command" chg="del mod">
              <pc226:chgData name="Lieblick, Rachael" userId="348b01be-d19b-485f-bed9-4ed7fdc1bb27" providerId="ADAL" clId="{679C3204-7C50-4239-AD25-574601FFAF80}" dt="2024-09-10T19:47:51.998" v="48"/>
              <pc2:cmMkLst xmlns:pc2="http://schemas.microsoft.com/office/powerpoint/2019/9/main/command">
                <pc:docMk/>
                <pc:sldMk cId="4212315780" sldId="257"/>
                <pc2:cmMk id="{B361167B-C7AA-4B41-A65F-5EA197070CFB}"/>
              </pc2:cmMkLst>
            </pc226:cmChg>
          </p:ext>
        </pc:extLst>
      </pc:sldChg>
      <pc:sldChg chg="delSp modSp del mod modClrScheme delDesignElem chgLayout">
        <pc:chgData name="Lieblick, Rachael" userId="348b01be-d19b-485f-bed9-4ed7fdc1bb27" providerId="ADAL" clId="{679C3204-7C50-4239-AD25-574601FFAF80}" dt="2024-09-10T19:55:03.845" v="215" actId="2696"/>
        <pc:sldMkLst>
          <pc:docMk/>
          <pc:sldMk cId="301282340" sldId="258"/>
        </pc:sldMkLst>
        <pc:spChg chg="mod ord">
          <ac:chgData name="Lieblick, Rachael" userId="348b01be-d19b-485f-bed9-4ed7fdc1bb27" providerId="ADAL" clId="{679C3204-7C50-4239-AD25-574601FFAF80}" dt="2024-09-10T19:54:12.630" v="209" actId="1076"/>
          <ac:spMkLst>
            <pc:docMk/>
            <pc:sldMk cId="301282340" sldId="258"/>
            <ac:spMk id="2" creationId="{00000000-0000-0000-0000-000000000000}"/>
          </ac:spMkLst>
        </pc:spChg>
        <pc:spChg chg="mod ord">
          <ac:chgData name="Lieblick, Rachael" userId="348b01be-d19b-485f-bed9-4ed7fdc1bb27" providerId="ADAL" clId="{679C3204-7C50-4239-AD25-574601FFAF80}" dt="2024-09-10T19:54:19.287" v="210" actId="1076"/>
          <ac:spMkLst>
            <pc:docMk/>
            <pc:sldMk cId="301282340" sldId="258"/>
            <ac:spMk id="3" creationId="{00000000-0000-0000-0000-000000000000}"/>
          </ac:spMkLst>
        </pc:spChg>
        <pc:spChg chg="del">
          <ac:chgData name="Lieblick, Rachael" userId="348b01be-d19b-485f-bed9-4ed7fdc1bb27" providerId="ADAL" clId="{679C3204-7C50-4239-AD25-574601FFAF80}" dt="2024-09-10T19:53:29.993" v="203" actId="700"/>
          <ac:spMkLst>
            <pc:docMk/>
            <pc:sldMk cId="301282340" sldId="258"/>
            <ac:spMk id="15" creationId="{CE957058-57AD-46A9-BAE9-7145CB3504F9}"/>
          </ac:spMkLst>
        </pc:spChg>
        <pc:spChg chg="del">
          <ac:chgData name="Lieblick, Rachael" userId="348b01be-d19b-485f-bed9-4ed7fdc1bb27" providerId="ADAL" clId="{679C3204-7C50-4239-AD25-574601FFAF80}" dt="2024-09-10T19:53:29.993" v="203" actId="700"/>
          <ac:spMkLst>
            <pc:docMk/>
            <pc:sldMk cId="301282340" sldId="258"/>
            <ac:spMk id="16" creationId="{1A6D86F0-98E0-4468-9315-41BF7B0F2E68}"/>
          </ac:spMkLst>
        </pc:spChg>
        <pc:spChg chg="del">
          <ac:chgData name="Lieblick, Rachael" userId="348b01be-d19b-485f-bed9-4ed7fdc1bb27" providerId="ADAL" clId="{679C3204-7C50-4239-AD25-574601FFAF80}" dt="2024-09-10T19:53:29.993" v="203" actId="700"/>
          <ac:spMkLst>
            <pc:docMk/>
            <pc:sldMk cId="301282340" sldId="258"/>
            <ac:spMk id="17" creationId="{A474FAB3-E3BB-4F3C-A0C1-7FFE69BA31F4}"/>
          </ac:spMkLst>
        </pc:spChg>
      </pc:sldChg>
      <pc:sldChg chg="addSp delSp modSp mod setBg modClrScheme setClrOvrMap delDesignElem delCm modCm chgLayout">
        <pc:chgData name="Lieblick, Rachael" userId="348b01be-d19b-485f-bed9-4ed7fdc1bb27" providerId="ADAL" clId="{679C3204-7C50-4239-AD25-574601FFAF80}" dt="2024-09-10T20:02:56.254" v="1095"/>
        <pc:sldMkLst>
          <pc:docMk/>
          <pc:sldMk cId="2944379211" sldId="259"/>
        </pc:sldMkLst>
        <pc:spChg chg="mod ord">
          <ac:chgData name="Lieblick, Rachael" userId="348b01be-d19b-485f-bed9-4ed7fdc1bb27" providerId="ADAL" clId="{679C3204-7C50-4239-AD25-574601FFAF80}" dt="2024-09-10T20:02:51.152" v="1094" actId="20577"/>
          <ac:spMkLst>
            <pc:docMk/>
            <pc:sldMk cId="2944379211" sldId="259"/>
            <ac:spMk id="2" creationId="{00000000-0000-0000-0000-000000000000}"/>
          </ac:spMkLst>
        </pc:spChg>
        <pc:spChg chg="mod ord">
          <ac:chgData name="Lieblick, Rachael" userId="348b01be-d19b-485f-bed9-4ed7fdc1bb27" providerId="ADAL" clId="{679C3204-7C50-4239-AD25-574601FFAF80}" dt="2024-09-10T20:02:22.403" v="1084" actId="2711"/>
          <ac:spMkLst>
            <pc:docMk/>
            <pc:sldMk cId="2944379211" sldId="259"/>
            <ac:spMk id="3" creationId="{00000000-0000-0000-0000-000000000000}"/>
          </ac:spMkLst>
        </pc:spChg>
        <pc:spChg chg="del">
          <ac:chgData name="Lieblick, Rachael" userId="348b01be-d19b-485f-bed9-4ed7fdc1bb27" providerId="ADAL" clId="{679C3204-7C50-4239-AD25-574601FFAF80}" dt="2024-09-10T20:01:45.329" v="1064" actId="700"/>
          <ac:spMkLst>
            <pc:docMk/>
            <pc:sldMk cId="2944379211" sldId="259"/>
            <ac:spMk id="5" creationId="{CE957058-57AD-46A9-BAE9-7145CB3504F9}"/>
          </ac:spMkLst>
        </pc:spChg>
        <pc:spChg chg="del">
          <ac:chgData name="Lieblick, Rachael" userId="348b01be-d19b-485f-bed9-4ed7fdc1bb27" providerId="ADAL" clId="{679C3204-7C50-4239-AD25-574601FFAF80}" dt="2024-09-10T20:01:45.329" v="1064" actId="700"/>
          <ac:spMkLst>
            <pc:docMk/>
            <pc:sldMk cId="2944379211" sldId="259"/>
            <ac:spMk id="6" creationId="{1A6D86F0-98E0-4468-9315-41BF7B0F2E68}"/>
          </ac:spMkLst>
        </pc:spChg>
        <pc:spChg chg="add">
          <ac:chgData name="Lieblick, Rachael" userId="348b01be-d19b-485f-bed9-4ed7fdc1bb27" providerId="ADAL" clId="{679C3204-7C50-4239-AD25-574601FFAF80}" dt="2024-09-10T20:01:47.465" v="1065" actId="26606"/>
          <ac:spMkLst>
            <pc:docMk/>
            <pc:sldMk cId="2944379211" sldId="259"/>
            <ac:spMk id="7" creationId="{1A6D86F0-98E0-4468-9315-41BF7B0F2E68}"/>
          </ac:spMkLst>
        </pc:spChg>
        <pc:spChg chg="add">
          <ac:chgData name="Lieblick, Rachael" userId="348b01be-d19b-485f-bed9-4ed7fdc1bb27" providerId="ADAL" clId="{679C3204-7C50-4239-AD25-574601FFAF80}" dt="2024-09-10T20:01:47.465" v="1065" actId="26606"/>
          <ac:spMkLst>
            <pc:docMk/>
            <pc:sldMk cId="2944379211" sldId="259"/>
            <ac:spMk id="9" creationId="{CE957058-57AD-46A9-BAE9-7145CB3504F9}"/>
          </ac:spMkLst>
        </pc:spChg>
        <pc:extLst>
          <p:ext xmlns:p="http://schemas.openxmlformats.org/presentationml/2006/main" uri="{D6D511B9-2390-475A-947B-AFAB55BFBCF1}">
            <pc226:cmChg xmlns:pc226="http://schemas.microsoft.com/office/powerpoint/2022/06/main/command" chg="del">
              <pc226:chgData name="Lieblick, Rachael" userId="348b01be-d19b-485f-bed9-4ed7fdc1bb27" providerId="ADAL" clId="{679C3204-7C50-4239-AD25-574601FFAF80}" dt="2024-09-10T20:02:56.254" v="1095"/>
              <pc2:cmMkLst xmlns:pc2="http://schemas.microsoft.com/office/powerpoint/2019/9/main/command">
                <pc:docMk/>
                <pc:sldMk cId="2944379211" sldId="259"/>
                <pc2:cmMk id="{513A6922-643D-4AC5-9574-2EBB41887BD1}"/>
              </pc2:cmMkLst>
            </pc226:cmChg>
            <pc226:cmChg xmlns:pc226="http://schemas.microsoft.com/office/powerpoint/2022/06/main/command" chg="mod">
              <pc226:chgData name="Lieblick, Rachael" userId="348b01be-d19b-485f-bed9-4ed7fdc1bb27" providerId="ADAL" clId="{679C3204-7C50-4239-AD25-574601FFAF80}" dt="2024-09-10T20:02:13.608" v="1083" actId="6549"/>
              <pc2:cmMkLst xmlns:pc2="http://schemas.microsoft.com/office/powerpoint/2019/9/main/command">
                <pc:docMk/>
                <pc:sldMk cId="2944379211" sldId="259"/>
                <pc2:cmMk id="{78505755-6FE5-42F6-A34B-4E5B1B458CFF}"/>
              </pc2:cmMkLst>
            </pc226:cmChg>
          </p:ext>
        </pc:extLst>
      </pc:sldChg>
      <pc:sldChg chg="addSp delSp modSp mod delDesignElem chgLayout">
        <pc:chgData name="Lieblick, Rachael" userId="348b01be-d19b-485f-bed9-4ed7fdc1bb27" providerId="ADAL" clId="{679C3204-7C50-4239-AD25-574601FFAF80}" dt="2024-09-10T20:01:56.108" v="1066" actId="207"/>
        <pc:sldMkLst>
          <pc:docMk/>
          <pc:sldMk cId="1566254987" sldId="260"/>
        </pc:sldMkLst>
        <pc:spChg chg="mod ord">
          <ac:chgData name="Lieblick, Rachael" userId="348b01be-d19b-485f-bed9-4ed7fdc1bb27" providerId="ADAL" clId="{679C3204-7C50-4239-AD25-574601FFAF80}" dt="2024-09-10T20:01:21.406" v="1062" actId="207"/>
          <ac:spMkLst>
            <pc:docMk/>
            <pc:sldMk cId="1566254987" sldId="260"/>
            <ac:spMk id="2" creationId="{00000000-0000-0000-0000-000000000000}"/>
          </ac:spMkLst>
        </pc:spChg>
        <pc:spChg chg="mod ord">
          <ac:chgData name="Lieblick, Rachael" userId="348b01be-d19b-485f-bed9-4ed7fdc1bb27" providerId="ADAL" clId="{679C3204-7C50-4239-AD25-574601FFAF80}" dt="2024-09-10T20:01:56.108" v="1066" actId="207"/>
          <ac:spMkLst>
            <pc:docMk/>
            <pc:sldMk cId="1566254987" sldId="260"/>
            <ac:spMk id="3" creationId="{00000000-0000-0000-0000-000000000000}"/>
          </ac:spMkLst>
        </pc:spChg>
        <pc:spChg chg="del">
          <ac:chgData name="Lieblick, Rachael" userId="348b01be-d19b-485f-bed9-4ed7fdc1bb27" providerId="ADAL" clId="{679C3204-7C50-4239-AD25-574601FFAF80}" dt="2024-09-10T19:52:52.257" v="201" actId="700"/>
          <ac:spMkLst>
            <pc:docMk/>
            <pc:sldMk cId="1566254987" sldId="260"/>
            <ac:spMk id="9" creationId="{049D8DFA-139C-473F-838D-D33ABE8856C7}"/>
          </ac:spMkLst>
        </pc:spChg>
        <pc:spChg chg="del">
          <ac:chgData name="Lieblick, Rachael" userId="348b01be-d19b-485f-bed9-4ed7fdc1bb27" providerId="ADAL" clId="{679C3204-7C50-4239-AD25-574601FFAF80}" dt="2024-09-10T19:52:52.257" v="201" actId="700"/>
          <ac:spMkLst>
            <pc:docMk/>
            <pc:sldMk cId="1566254987" sldId="260"/>
            <ac:spMk id="11" creationId="{1A6D86F0-98E0-4468-9315-41BF7B0F2E68}"/>
          </ac:spMkLst>
        </pc:spChg>
        <pc:spChg chg="del">
          <ac:chgData name="Lieblick, Rachael" userId="348b01be-d19b-485f-bed9-4ed7fdc1bb27" providerId="ADAL" clId="{679C3204-7C50-4239-AD25-574601FFAF80}" dt="2024-09-10T19:52:52.257" v="201" actId="700"/>
          <ac:spMkLst>
            <pc:docMk/>
            <pc:sldMk cId="1566254987" sldId="260"/>
            <ac:spMk id="13" creationId="{CE957058-57AD-46A9-BAE9-7145CB3504F9}"/>
          </ac:spMkLst>
        </pc:spChg>
        <pc:spChg chg="add">
          <ac:chgData name="Lieblick, Rachael" userId="348b01be-d19b-485f-bed9-4ed7fdc1bb27" providerId="ADAL" clId="{679C3204-7C50-4239-AD25-574601FFAF80}" dt="2024-09-10T19:53:10.372" v="202" actId="26606"/>
          <ac:spMkLst>
            <pc:docMk/>
            <pc:sldMk cId="1566254987" sldId="260"/>
            <ac:spMk id="15" creationId="{1A6D86F0-98E0-4468-9315-41BF7B0F2E68}"/>
          </ac:spMkLst>
        </pc:spChg>
        <pc:spChg chg="add">
          <ac:chgData name="Lieblick, Rachael" userId="348b01be-d19b-485f-bed9-4ed7fdc1bb27" providerId="ADAL" clId="{679C3204-7C50-4239-AD25-574601FFAF80}" dt="2024-09-10T19:53:10.372" v="202" actId="26606"/>
          <ac:spMkLst>
            <pc:docMk/>
            <pc:sldMk cId="1566254987" sldId="260"/>
            <ac:spMk id="19" creationId="{CE957058-57AD-46A9-BAE9-7145CB3504F9}"/>
          </ac:spMkLst>
        </pc:spChg>
      </pc:sldChg>
      <pc:sldChg chg="modSp mod ord">
        <pc:chgData name="Lieblick, Rachael" userId="348b01be-d19b-485f-bed9-4ed7fdc1bb27" providerId="ADAL" clId="{679C3204-7C50-4239-AD25-574601FFAF80}" dt="2024-09-10T20:04:28.761" v="1124" actId="5793"/>
        <pc:sldMkLst>
          <pc:docMk/>
          <pc:sldMk cId="3941608702" sldId="261"/>
        </pc:sldMkLst>
        <pc:spChg chg="mod">
          <ac:chgData name="Lieblick, Rachael" userId="348b01be-d19b-485f-bed9-4ed7fdc1bb27" providerId="ADAL" clId="{679C3204-7C50-4239-AD25-574601FFAF80}" dt="2024-09-10T19:52:20.757" v="200"/>
          <ac:spMkLst>
            <pc:docMk/>
            <pc:sldMk cId="3941608702" sldId="261"/>
            <ac:spMk id="2" creationId="{EA7E8F12-7A67-2109-D3B8-09156F795F79}"/>
          </ac:spMkLst>
        </pc:spChg>
        <pc:spChg chg="mod">
          <ac:chgData name="Lieblick, Rachael" userId="348b01be-d19b-485f-bed9-4ed7fdc1bb27" providerId="ADAL" clId="{679C3204-7C50-4239-AD25-574601FFAF80}" dt="2024-09-10T20:04:28.761" v="1124" actId="5793"/>
          <ac:spMkLst>
            <pc:docMk/>
            <pc:sldMk cId="3941608702" sldId="261"/>
            <ac:spMk id="3" creationId="{B267DFD5-D153-D198-DBFB-64A2CD2275FB}"/>
          </ac:spMkLst>
        </pc:spChg>
      </pc:sldChg>
      <pc:sldChg chg="modSp mod">
        <pc:chgData name="Lieblick, Rachael" userId="348b01be-d19b-485f-bed9-4ed7fdc1bb27" providerId="ADAL" clId="{679C3204-7C50-4239-AD25-574601FFAF80}" dt="2024-09-10T20:03:27.225" v="1123" actId="20577"/>
        <pc:sldMkLst>
          <pc:docMk/>
          <pc:sldMk cId="2241263643" sldId="262"/>
        </pc:sldMkLst>
        <pc:spChg chg="mod">
          <ac:chgData name="Lieblick, Rachael" userId="348b01be-d19b-485f-bed9-4ed7fdc1bb27" providerId="ADAL" clId="{679C3204-7C50-4239-AD25-574601FFAF80}" dt="2024-09-10T20:03:06.543" v="1096"/>
          <ac:spMkLst>
            <pc:docMk/>
            <pc:sldMk cId="2241263643" sldId="262"/>
            <ac:spMk id="2" creationId="{8CAA1D19-F45C-A055-C648-092A811DAD4C}"/>
          </ac:spMkLst>
        </pc:spChg>
        <pc:spChg chg="mod">
          <ac:chgData name="Lieblick, Rachael" userId="348b01be-d19b-485f-bed9-4ed7fdc1bb27" providerId="ADAL" clId="{679C3204-7C50-4239-AD25-574601FFAF80}" dt="2024-09-10T20:03:27.225" v="1123" actId="20577"/>
          <ac:spMkLst>
            <pc:docMk/>
            <pc:sldMk cId="2241263643" sldId="262"/>
            <ac:spMk id="3" creationId="{20E70BA8-6D56-606D-F602-2131F522D784}"/>
          </ac:spMkLst>
        </pc:spChg>
      </pc:sldChg>
      <pc:sldChg chg="addSp delSp modSp new mod setBg setClrOvrMap">
        <pc:chgData name="Lieblick, Rachael" userId="348b01be-d19b-485f-bed9-4ed7fdc1bb27" providerId="ADAL" clId="{679C3204-7C50-4239-AD25-574601FFAF80}" dt="2024-09-10T19:52:11.941" v="199"/>
        <pc:sldMkLst>
          <pc:docMk/>
          <pc:sldMk cId="716966340" sldId="418"/>
        </pc:sldMkLst>
        <pc:spChg chg="mod">
          <ac:chgData name="Lieblick, Rachael" userId="348b01be-d19b-485f-bed9-4ed7fdc1bb27" providerId="ADAL" clId="{679C3204-7C50-4239-AD25-574601FFAF80}" dt="2024-09-10T19:52:11.941" v="199"/>
          <ac:spMkLst>
            <pc:docMk/>
            <pc:sldMk cId="716966340" sldId="418"/>
            <ac:spMk id="2" creationId="{E59402FA-8D19-5D8E-1990-A38789A8E809}"/>
          </ac:spMkLst>
        </pc:spChg>
        <pc:spChg chg="del mod">
          <ac:chgData name="Lieblick, Rachael" userId="348b01be-d19b-485f-bed9-4ed7fdc1bb27" providerId="ADAL" clId="{679C3204-7C50-4239-AD25-574601FFAF80}" dt="2024-09-10T19:49:06.828" v="73" actId="26606"/>
          <ac:spMkLst>
            <pc:docMk/>
            <pc:sldMk cId="716966340" sldId="418"/>
            <ac:spMk id="3" creationId="{8AD8ECB4-0E3F-1D25-5581-F4B31E969AA6}"/>
          </ac:spMkLst>
        </pc:spChg>
        <pc:spChg chg="add">
          <ac:chgData name="Lieblick, Rachael" userId="348b01be-d19b-485f-bed9-4ed7fdc1bb27" providerId="ADAL" clId="{679C3204-7C50-4239-AD25-574601FFAF80}" dt="2024-09-10T19:50:52.312" v="172" actId="26606"/>
          <ac:spMkLst>
            <pc:docMk/>
            <pc:sldMk cId="716966340" sldId="418"/>
            <ac:spMk id="10" creationId="{07D0AF04-4ECC-44D9-93BA-F32A480C77A8}"/>
          </ac:spMkLst>
        </pc:spChg>
        <pc:spChg chg="add">
          <ac:chgData name="Lieblick, Rachael" userId="348b01be-d19b-485f-bed9-4ed7fdc1bb27" providerId="ADAL" clId="{679C3204-7C50-4239-AD25-574601FFAF80}" dt="2024-09-10T19:50:52.312" v="172" actId="26606"/>
          <ac:spMkLst>
            <pc:docMk/>
            <pc:sldMk cId="716966340" sldId="418"/>
            <ac:spMk id="12" creationId="{BA51945D-2210-4FFD-939B-FAB06B9F8016}"/>
          </ac:spMkLst>
        </pc:spChg>
        <pc:graphicFrameChg chg="add mod modGraphic">
          <ac:chgData name="Lieblick, Rachael" userId="348b01be-d19b-485f-bed9-4ed7fdc1bb27" providerId="ADAL" clId="{679C3204-7C50-4239-AD25-574601FFAF80}" dt="2024-09-10T19:51:30.675" v="175" actId="12100"/>
          <ac:graphicFrameMkLst>
            <pc:docMk/>
            <pc:sldMk cId="716966340" sldId="418"/>
            <ac:graphicFrameMk id="5" creationId="{9426E4CF-28D6-5138-C5A8-F510D2DC8FF3}"/>
          </ac:graphicFrameMkLst>
        </pc:graphicFrameChg>
      </pc:sldChg>
      <pc:sldChg chg="addSp modSp new mod setBg setClrOvrMap modNotesTx">
        <pc:chgData name="Lieblick, Rachael" userId="348b01be-d19b-485f-bed9-4ed7fdc1bb27" providerId="ADAL" clId="{679C3204-7C50-4239-AD25-574601FFAF80}" dt="2024-09-10T20:02:00.917" v="1067" actId="207"/>
        <pc:sldMkLst>
          <pc:docMk/>
          <pc:sldMk cId="1857535524" sldId="419"/>
        </pc:sldMkLst>
        <pc:spChg chg="mod">
          <ac:chgData name="Lieblick, Rachael" userId="348b01be-d19b-485f-bed9-4ed7fdc1bb27" providerId="ADAL" clId="{679C3204-7C50-4239-AD25-574601FFAF80}" dt="2024-09-10T20:01:27.236" v="1063" actId="207"/>
          <ac:spMkLst>
            <pc:docMk/>
            <pc:sldMk cId="1857535524" sldId="419"/>
            <ac:spMk id="2" creationId="{98F5700A-D25A-3754-8152-7D2B01BD97DE}"/>
          </ac:spMkLst>
        </pc:spChg>
        <pc:spChg chg="mod">
          <ac:chgData name="Lieblick, Rachael" userId="348b01be-d19b-485f-bed9-4ed7fdc1bb27" providerId="ADAL" clId="{679C3204-7C50-4239-AD25-574601FFAF80}" dt="2024-09-10T20:02:00.917" v="1067" actId="207"/>
          <ac:spMkLst>
            <pc:docMk/>
            <pc:sldMk cId="1857535524" sldId="419"/>
            <ac:spMk id="3" creationId="{5286C902-F231-9CE2-BC10-9B8935E81535}"/>
          </ac:spMkLst>
        </pc:spChg>
        <pc:spChg chg="add">
          <ac:chgData name="Lieblick, Rachael" userId="348b01be-d19b-485f-bed9-4ed7fdc1bb27" providerId="ADAL" clId="{679C3204-7C50-4239-AD25-574601FFAF80}" dt="2024-09-10T19:57:09.652" v="324" actId="26606"/>
          <ac:spMkLst>
            <pc:docMk/>
            <pc:sldMk cId="1857535524" sldId="419"/>
            <ac:spMk id="8" creationId="{1A6D86F0-98E0-4468-9315-41BF7B0F2E68}"/>
          </ac:spMkLst>
        </pc:spChg>
        <pc:spChg chg="add">
          <ac:chgData name="Lieblick, Rachael" userId="348b01be-d19b-485f-bed9-4ed7fdc1bb27" providerId="ADAL" clId="{679C3204-7C50-4239-AD25-574601FFAF80}" dt="2024-09-10T19:57:09.652" v="324" actId="26606"/>
          <ac:spMkLst>
            <pc:docMk/>
            <pc:sldMk cId="1857535524" sldId="419"/>
            <ac:spMk id="10" creationId="{CE957058-57AD-46A9-BAE9-7145CB3504F9}"/>
          </ac:spMkLst>
        </pc:spChg>
      </pc:sldChg>
    </pc:docChg>
  </pc:docChgLst>
  <pc:docChgLst>
    <pc:chgData name="Holland, Kim" userId="ead9b60c-e5cb-4df3-ae87-d2ac9c4d0cf2" providerId="ADAL" clId="{36FB7035-0F6F-4A7E-852B-7AA127C7E292}"/>
    <pc:docChg chg="modSld">
      <pc:chgData name="Holland, Kim" userId="ead9b60c-e5cb-4df3-ae87-d2ac9c4d0cf2" providerId="ADAL" clId="{36FB7035-0F6F-4A7E-852B-7AA127C7E292}" dt="2024-09-11T15:31:52.124" v="142" actId="207"/>
      <pc:docMkLst>
        <pc:docMk/>
      </pc:docMkLst>
      <pc:sldChg chg="modSp mod addCm">
        <pc:chgData name="Holland, Kim" userId="ead9b60c-e5cb-4df3-ae87-d2ac9c4d0cf2" providerId="ADAL" clId="{36FB7035-0F6F-4A7E-852B-7AA127C7E292}" dt="2024-09-11T15:31:52.124" v="142" actId="207"/>
        <pc:sldMkLst>
          <pc:docMk/>
          <pc:sldMk cId="1857535524" sldId="419"/>
        </pc:sldMkLst>
        <pc:spChg chg="mod">
          <ac:chgData name="Holland, Kim" userId="ead9b60c-e5cb-4df3-ae87-d2ac9c4d0cf2" providerId="ADAL" clId="{36FB7035-0F6F-4A7E-852B-7AA127C7E292}" dt="2024-09-11T15:31:52.124" v="142" actId="207"/>
          <ac:spMkLst>
            <pc:docMk/>
            <pc:sldMk cId="1857535524" sldId="419"/>
            <ac:spMk id="3" creationId="{5286C902-F231-9CE2-BC10-9B8935E81535}"/>
          </ac:spMkLst>
        </pc:spChg>
        <pc:extLst>
          <p:ext xmlns:p="http://schemas.openxmlformats.org/presentationml/2006/main" uri="{D6D511B9-2390-475A-947B-AFAB55BFBCF1}">
            <pc226:cmChg xmlns:pc226="http://schemas.microsoft.com/office/powerpoint/2022/06/main/command" chg="add">
              <pc226:chgData name="Holland, Kim" userId="ead9b60c-e5cb-4df3-ae87-d2ac9c4d0cf2" providerId="ADAL" clId="{36FB7035-0F6F-4A7E-852B-7AA127C7E292}" dt="2024-09-11T14:48:52.024" v="1"/>
              <pc2:cmMkLst xmlns:pc2="http://schemas.microsoft.com/office/powerpoint/2019/9/main/command">
                <pc:docMk/>
                <pc:sldMk cId="1857535524" sldId="419"/>
                <pc2:cmMk id="{39D44CAE-1097-4344-8804-ED731A8CD785}"/>
              </pc2:cmMkLst>
            </pc226:cmChg>
          </p:ext>
        </pc:extLst>
      </pc:sldChg>
    </pc:docChg>
  </pc:docChgLst>
  <pc:docChgLst>
    <pc:chgData name="Hermeling, Renee" userId="d2334214-f1a0-45e1-b874-c43386e4e70b" providerId="ADAL" clId="{CE5EACC7-E8A1-4691-83C3-49A740BB4238}"/>
    <pc:docChg chg="">
      <pc:chgData name="Hermeling, Renee" userId="d2334214-f1a0-45e1-b874-c43386e4e70b" providerId="ADAL" clId="{CE5EACC7-E8A1-4691-83C3-49A740BB4238}" dt="2024-09-13T22:13:32.245" v="0"/>
      <pc:docMkLst>
        <pc:docMk/>
      </pc:docMkLst>
      <pc:sldChg chg="addCm">
        <pc:chgData name="Hermeling, Renee" userId="d2334214-f1a0-45e1-b874-c43386e4e70b" providerId="ADAL" clId="{CE5EACC7-E8A1-4691-83C3-49A740BB4238}" dt="2024-09-13T22:13:32.245" v="0"/>
        <pc:sldMkLst>
          <pc:docMk/>
          <pc:sldMk cId="1857535524" sldId="419"/>
        </pc:sldMkLst>
        <pc:extLst>
          <p:ext xmlns:p="http://schemas.openxmlformats.org/presentationml/2006/main" uri="{D6D511B9-2390-475A-947B-AFAB55BFBCF1}">
            <pc226:cmChg xmlns:pc226="http://schemas.microsoft.com/office/powerpoint/2022/06/main/command" chg="add">
              <pc226:chgData name="Hermeling, Renee" userId="d2334214-f1a0-45e1-b874-c43386e4e70b" providerId="ADAL" clId="{CE5EACC7-E8A1-4691-83C3-49A740BB4238}" dt="2024-09-13T22:13:32.245" v="0"/>
              <pc2:cmMkLst xmlns:pc2="http://schemas.microsoft.com/office/powerpoint/2019/9/main/command">
                <pc:docMk/>
                <pc:sldMk cId="1857535524" sldId="419"/>
                <pc2:cmMk id="{2D36956E-4B0F-4CFA-9E29-9D38E22C4DFE}"/>
              </pc2:cmMkLst>
            </pc226:cmChg>
          </p:ext>
        </pc:extLst>
      </pc:sldChg>
    </pc:docChg>
  </pc:docChgLst>
  <pc:docChgLst>
    <pc:chgData name="Lieblick, Rachael" userId="348b01be-d19b-485f-bed9-4ed7fdc1bb27" providerId="ADAL" clId="{81BEC1A1-2DC0-4CD2-8689-FB73278E2093}"/>
    <pc:docChg chg="undo custSel addSld delSld modSld">
      <pc:chgData name="Lieblick, Rachael" userId="348b01be-d19b-485f-bed9-4ed7fdc1bb27" providerId="ADAL" clId="{81BEC1A1-2DC0-4CD2-8689-FB73278E2093}" dt="2024-10-03T18:04:25.987" v="2528" actId="26606"/>
      <pc:docMkLst>
        <pc:docMk/>
      </pc:docMkLst>
      <pc:sldChg chg="modSp mod">
        <pc:chgData name="Lieblick, Rachael" userId="348b01be-d19b-485f-bed9-4ed7fdc1bb27" providerId="ADAL" clId="{81BEC1A1-2DC0-4CD2-8689-FB73278E2093}" dt="2024-10-03T14:14:46.958" v="2524" actId="207"/>
        <pc:sldMkLst>
          <pc:docMk/>
          <pc:sldMk cId="2944379211" sldId="259"/>
        </pc:sldMkLst>
        <pc:spChg chg="mod">
          <ac:chgData name="Lieblick, Rachael" userId="348b01be-d19b-485f-bed9-4ed7fdc1bb27" providerId="ADAL" clId="{81BEC1A1-2DC0-4CD2-8689-FB73278E2093}" dt="2024-10-03T14:14:46.958" v="2524" actId="207"/>
          <ac:spMkLst>
            <pc:docMk/>
            <pc:sldMk cId="2944379211" sldId="259"/>
            <ac:spMk id="2" creationId="{00000000-0000-0000-0000-000000000000}"/>
          </ac:spMkLst>
        </pc:spChg>
        <pc:spChg chg="mod">
          <ac:chgData name="Lieblick, Rachael" userId="348b01be-d19b-485f-bed9-4ed7fdc1bb27" providerId="ADAL" clId="{81BEC1A1-2DC0-4CD2-8689-FB73278E2093}" dt="2024-10-02T17:43:27.190" v="1701" actId="15"/>
          <ac:spMkLst>
            <pc:docMk/>
            <pc:sldMk cId="2944379211" sldId="259"/>
            <ac:spMk id="3" creationId="{00000000-0000-0000-0000-000000000000}"/>
          </ac:spMkLst>
        </pc:spChg>
      </pc:sldChg>
      <pc:sldChg chg="modSp mod">
        <pc:chgData name="Lieblick, Rachael" userId="348b01be-d19b-485f-bed9-4ed7fdc1bb27" providerId="ADAL" clId="{81BEC1A1-2DC0-4CD2-8689-FB73278E2093}" dt="2024-10-03T14:14:37.959" v="2522" actId="207"/>
        <pc:sldMkLst>
          <pc:docMk/>
          <pc:sldMk cId="1566254987" sldId="260"/>
        </pc:sldMkLst>
        <pc:spChg chg="mod">
          <ac:chgData name="Lieblick, Rachael" userId="348b01be-d19b-485f-bed9-4ed7fdc1bb27" providerId="ADAL" clId="{81BEC1A1-2DC0-4CD2-8689-FB73278E2093}" dt="2024-10-03T14:14:37.959" v="2522" actId="207"/>
          <ac:spMkLst>
            <pc:docMk/>
            <pc:sldMk cId="1566254987" sldId="260"/>
            <ac:spMk id="2" creationId="{00000000-0000-0000-0000-000000000000}"/>
          </ac:spMkLst>
        </pc:spChg>
        <pc:spChg chg="mod">
          <ac:chgData name="Lieblick, Rachael" userId="348b01be-d19b-485f-bed9-4ed7fdc1bb27" providerId="ADAL" clId="{81BEC1A1-2DC0-4CD2-8689-FB73278E2093}" dt="2024-10-02T13:51:27.466" v="1622" actId="20577"/>
          <ac:spMkLst>
            <pc:docMk/>
            <pc:sldMk cId="1566254987" sldId="260"/>
            <ac:spMk id="3" creationId="{00000000-0000-0000-0000-000000000000}"/>
          </ac:spMkLst>
        </pc:spChg>
      </pc:sldChg>
      <pc:sldChg chg="addSp delSp modSp mod setBg setClrOvrMap delDesignElem chgLayout">
        <pc:chgData name="Lieblick, Rachael" userId="348b01be-d19b-485f-bed9-4ed7fdc1bb27" providerId="ADAL" clId="{81BEC1A1-2DC0-4CD2-8689-FB73278E2093}" dt="2024-10-03T14:14:23.635" v="2520" actId="20577"/>
        <pc:sldMkLst>
          <pc:docMk/>
          <pc:sldMk cId="3941608702" sldId="261"/>
        </pc:sldMkLst>
        <pc:spChg chg="mod ord">
          <ac:chgData name="Lieblick, Rachael" userId="348b01be-d19b-485f-bed9-4ed7fdc1bb27" providerId="ADAL" clId="{81BEC1A1-2DC0-4CD2-8689-FB73278E2093}" dt="2024-10-02T17:37:49.631" v="1653" actId="26606"/>
          <ac:spMkLst>
            <pc:docMk/>
            <pc:sldMk cId="3941608702" sldId="261"/>
            <ac:spMk id="2" creationId="{EA7E8F12-7A67-2109-D3B8-09156F795F79}"/>
          </ac:spMkLst>
        </pc:spChg>
        <pc:spChg chg="mod ord">
          <ac:chgData name="Lieblick, Rachael" userId="348b01be-d19b-485f-bed9-4ed7fdc1bb27" providerId="ADAL" clId="{81BEC1A1-2DC0-4CD2-8689-FB73278E2093}" dt="2024-10-03T14:14:23.635" v="2520" actId="20577"/>
          <ac:spMkLst>
            <pc:docMk/>
            <pc:sldMk cId="3941608702" sldId="261"/>
            <ac:spMk id="3" creationId="{B267DFD5-D153-D198-DBFB-64A2CD2275FB}"/>
          </ac:spMkLst>
        </pc:spChg>
        <pc:spChg chg="add del mod">
          <ac:chgData name="Lieblick, Rachael" userId="348b01be-d19b-485f-bed9-4ed7fdc1bb27" providerId="ADAL" clId="{81BEC1A1-2DC0-4CD2-8689-FB73278E2093}" dt="2024-10-02T17:30:08.257" v="1626" actId="21"/>
          <ac:spMkLst>
            <pc:docMk/>
            <pc:sldMk cId="3941608702" sldId="261"/>
            <ac:spMk id="8" creationId="{61E3D4BF-27C6-BECF-445A-856DE101AD1F}"/>
          </ac:spMkLst>
        </pc:spChg>
        <pc:spChg chg="del">
          <ac:chgData name="Lieblick, Rachael" userId="348b01be-d19b-485f-bed9-4ed7fdc1bb27" providerId="ADAL" clId="{81BEC1A1-2DC0-4CD2-8689-FB73278E2093}" dt="2024-10-01T13:12:07.829" v="1" actId="700"/>
          <ac:spMkLst>
            <pc:docMk/>
            <pc:sldMk cId="3941608702" sldId="261"/>
            <ac:spMk id="11" creationId="{CB972422-B794-4FA8-BCC6-BAF6938A1B53}"/>
          </ac:spMkLst>
        </pc:spChg>
        <pc:spChg chg="del">
          <ac:chgData name="Lieblick, Rachael" userId="348b01be-d19b-485f-bed9-4ed7fdc1bb27" providerId="ADAL" clId="{81BEC1A1-2DC0-4CD2-8689-FB73278E2093}" dt="2024-10-01T13:12:07.829" v="1" actId="700"/>
          <ac:spMkLst>
            <pc:docMk/>
            <pc:sldMk cId="3941608702" sldId="261"/>
            <ac:spMk id="16" creationId="{89DE9E2B-5611-49C8-862E-AD4D43A8AA6D}"/>
          </ac:spMkLst>
        </pc:spChg>
        <pc:spChg chg="del">
          <ac:chgData name="Lieblick, Rachael" userId="348b01be-d19b-485f-bed9-4ed7fdc1bb27" providerId="ADAL" clId="{81BEC1A1-2DC0-4CD2-8689-FB73278E2093}" dt="2024-10-01T13:12:07.829" v="1" actId="700"/>
          <ac:spMkLst>
            <pc:docMk/>
            <pc:sldMk cId="3941608702" sldId="261"/>
            <ac:spMk id="18" creationId="{519C7155-1644-4C60-B0B5-32B1800D6044}"/>
          </ac:spMkLst>
        </pc:spChg>
        <pc:spChg chg="add del">
          <ac:chgData name="Lieblick, Rachael" userId="348b01be-d19b-485f-bed9-4ed7fdc1bb27" providerId="ADAL" clId="{81BEC1A1-2DC0-4CD2-8689-FB73278E2093}" dt="2024-10-02T17:30:47.203" v="1631" actId="26606"/>
          <ac:spMkLst>
            <pc:docMk/>
            <pc:sldMk cId="3941608702" sldId="261"/>
            <ac:spMk id="19" creationId="{2ADF470D-7F90-43BB-B1CD-ADE821F1D7EE}"/>
          </ac:spMkLst>
        </pc:spChg>
        <pc:spChg chg="add del">
          <ac:chgData name="Lieblick, Rachael" userId="348b01be-d19b-485f-bed9-4ed7fdc1bb27" providerId="ADAL" clId="{81BEC1A1-2DC0-4CD2-8689-FB73278E2093}" dt="2024-10-02T17:30:47.203" v="1631" actId="26606"/>
          <ac:spMkLst>
            <pc:docMk/>
            <pc:sldMk cId="3941608702" sldId="261"/>
            <ac:spMk id="20" creationId="{B0C31C5B-9F5D-499E-A9B2-4944B29CEEF1}"/>
          </ac:spMkLst>
        </pc:spChg>
        <pc:spChg chg="add del">
          <ac:chgData name="Lieblick, Rachael" userId="348b01be-d19b-485f-bed9-4ed7fdc1bb27" providerId="ADAL" clId="{81BEC1A1-2DC0-4CD2-8689-FB73278E2093}" dt="2024-10-02T17:34:12.008" v="1645" actId="26606"/>
          <ac:spMkLst>
            <pc:docMk/>
            <pc:sldMk cId="3941608702" sldId="261"/>
            <ac:spMk id="21" creationId="{9F5EF35B-201C-44F0-B571-2B74F952707D}"/>
          </ac:spMkLst>
        </pc:spChg>
        <pc:spChg chg="add del">
          <ac:chgData name="Lieblick, Rachael" userId="348b01be-d19b-485f-bed9-4ed7fdc1bb27" providerId="ADAL" clId="{81BEC1A1-2DC0-4CD2-8689-FB73278E2093}" dt="2024-10-02T17:34:12.008" v="1645" actId="26606"/>
          <ac:spMkLst>
            <pc:docMk/>
            <pc:sldMk cId="3941608702" sldId="261"/>
            <ac:spMk id="22" creationId="{4BF33555-1B12-49B5-BADE-CEAB32216861}"/>
          </ac:spMkLst>
        </pc:spChg>
        <pc:spChg chg="add del">
          <ac:chgData name="Lieblick, Rachael" userId="348b01be-d19b-485f-bed9-4ed7fdc1bb27" providerId="ADAL" clId="{81BEC1A1-2DC0-4CD2-8689-FB73278E2093}" dt="2024-10-02T17:35:43.160" v="1650" actId="26606"/>
          <ac:spMkLst>
            <pc:docMk/>
            <pc:sldMk cId="3941608702" sldId="261"/>
            <ac:spMk id="24" creationId="{C08A6300-C3BD-42B5-89A7-BEFD79D37C58}"/>
          </ac:spMkLst>
        </pc:spChg>
        <pc:spChg chg="add del">
          <ac:chgData name="Lieblick, Rachael" userId="348b01be-d19b-485f-bed9-4ed7fdc1bb27" providerId="ADAL" clId="{81BEC1A1-2DC0-4CD2-8689-FB73278E2093}" dt="2024-10-02T17:30:34.309" v="1628" actId="26606"/>
          <ac:spMkLst>
            <pc:docMk/>
            <pc:sldMk cId="3941608702" sldId="261"/>
            <ac:spMk id="25" creationId="{24F3C611-0CF5-45ED-9190-A7A9C19ACAAB}"/>
          </ac:spMkLst>
        </pc:spChg>
        <pc:spChg chg="add del">
          <ac:chgData name="Lieblick, Rachael" userId="348b01be-d19b-485f-bed9-4ed7fdc1bb27" providerId="ADAL" clId="{81BEC1A1-2DC0-4CD2-8689-FB73278E2093}" dt="2024-10-02T17:30:47.203" v="1630" actId="26606"/>
          <ac:spMkLst>
            <pc:docMk/>
            <pc:sldMk cId="3941608702" sldId="261"/>
            <ac:spMk id="27" creationId="{94DBFBD2-23B9-4007-B82F-D0C394407024}"/>
          </ac:spMkLst>
        </pc:spChg>
        <pc:spChg chg="add del">
          <ac:chgData name="Lieblick, Rachael" userId="348b01be-d19b-485f-bed9-4ed7fdc1bb27" providerId="ADAL" clId="{81BEC1A1-2DC0-4CD2-8689-FB73278E2093}" dt="2024-10-02T17:35:43.160" v="1650" actId="26606"/>
          <ac:spMkLst>
            <pc:docMk/>
            <pc:sldMk cId="3941608702" sldId="261"/>
            <ac:spMk id="29" creationId="{E6B14959-646B-45DC-9B6D-C3C206D2B966}"/>
          </ac:spMkLst>
        </pc:spChg>
        <pc:spChg chg="add del">
          <ac:chgData name="Lieblick, Rachael" userId="348b01be-d19b-485f-bed9-4ed7fdc1bb27" providerId="ADAL" clId="{81BEC1A1-2DC0-4CD2-8689-FB73278E2093}" dt="2024-10-02T17:37:49.631" v="1653" actId="26606"/>
          <ac:spMkLst>
            <pc:docMk/>
            <pc:sldMk cId="3941608702" sldId="261"/>
            <ac:spMk id="34" creationId="{9A457F22-2034-4200-B6E4-5B8372AAC226}"/>
          </ac:spMkLst>
        </pc:spChg>
        <pc:spChg chg="add del">
          <ac:chgData name="Lieblick, Rachael" userId="348b01be-d19b-485f-bed9-4ed7fdc1bb27" providerId="ADAL" clId="{81BEC1A1-2DC0-4CD2-8689-FB73278E2093}" dt="2024-10-02T17:37:49.631" v="1653" actId="26606"/>
          <ac:spMkLst>
            <pc:docMk/>
            <pc:sldMk cId="3941608702" sldId="261"/>
            <ac:spMk id="36" creationId="{A9DA7986-F4F5-4F92-94A3-343B2D72001D}"/>
          </ac:spMkLst>
        </pc:spChg>
        <pc:spChg chg="add del">
          <ac:chgData name="Lieblick, Rachael" userId="348b01be-d19b-485f-bed9-4ed7fdc1bb27" providerId="ADAL" clId="{81BEC1A1-2DC0-4CD2-8689-FB73278E2093}" dt="2024-10-02T17:37:49.631" v="1653" actId="26606"/>
          <ac:spMkLst>
            <pc:docMk/>
            <pc:sldMk cId="3941608702" sldId="261"/>
            <ac:spMk id="38" creationId="{428E76FD-76EE-4DE6-BBA4-EEA6E4B98CD0}"/>
          </ac:spMkLst>
        </pc:spChg>
        <pc:spChg chg="add">
          <ac:chgData name="Lieblick, Rachael" userId="348b01be-d19b-485f-bed9-4ed7fdc1bb27" providerId="ADAL" clId="{81BEC1A1-2DC0-4CD2-8689-FB73278E2093}" dt="2024-10-02T17:37:49.631" v="1653" actId="26606"/>
          <ac:spMkLst>
            <pc:docMk/>
            <pc:sldMk cId="3941608702" sldId="261"/>
            <ac:spMk id="43" creationId="{FB2836FF-945C-48EA-A449-7EDFC73F6750}"/>
          </ac:spMkLst>
        </pc:spChg>
        <pc:spChg chg="add">
          <ac:chgData name="Lieblick, Rachael" userId="348b01be-d19b-485f-bed9-4ed7fdc1bb27" providerId="ADAL" clId="{81BEC1A1-2DC0-4CD2-8689-FB73278E2093}" dt="2024-10-02T17:37:49.631" v="1653" actId="26606"/>
          <ac:spMkLst>
            <pc:docMk/>
            <pc:sldMk cId="3941608702" sldId="261"/>
            <ac:spMk id="45" creationId="{83BC7947-FCF0-4F53-A871-5E847286C314}"/>
          </ac:spMkLst>
        </pc:spChg>
        <pc:spChg chg="add">
          <ac:chgData name="Lieblick, Rachael" userId="348b01be-d19b-485f-bed9-4ed7fdc1bb27" providerId="ADAL" clId="{81BEC1A1-2DC0-4CD2-8689-FB73278E2093}" dt="2024-10-02T17:37:49.631" v="1653" actId="26606"/>
          <ac:spMkLst>
            <pc:docMk/>
            <pc:sldMk cId="3941608702" sldId="261"/>
            <ac:spMk id="47" creationId="{C5E04DFB-DE39-4410-A457-DD1B62DE0640}"/>
          </ac:spMkLst>
        </pc:spChg>
        <pc:picChg chg="add del mod">
          <ac:chgData name="Lieblick, Rachael" userId="348b01be-d19b-485f-bed9-4ed7fdc1bb27" providerId="ADAL" clId="{81BEC1A1-2DC0-4CD2-8689-FB73278E2093}" dt="2024-10-01T20:31:36.648" v="1338" actId="21"/>
          <ac:picMkLst>
            <pc:docMk/>
            <pc:sldMk cId="3941608702" sldId="261"/>
            <ac:picMk id="5" creationId="{A07D476B-43FF-143B-C5FD-948F4FE33AAC}"/>
          </ac:picMkLst>
        </pc:picChg>
        <pc:picChg chg="add del mod ord">
          <ac:chgData name="Lieblick, Rachael" userId="348b01be-d19b-485f-bed9-4ed7fdc1bb27" providerId="ADAL" clId="{81BEC1A1-2DC0-4CD2-8689-FB73278E2093}" dt="2024-10-02T17:30:08.257" v="1626" actId="21"/>
          <ac:picMkLst>
            <pc:docMk/>
            <pc:sldMk cId="3941608702" sldId="261"/>
            <ac:picMk id="7" creationId="{237D8E4E-4E6B-304D-3A07-C47D59D22B0E}"/>
          </ac:picMkLst>
        </pc:picChg>
        <pc:picChg chg="add del mod ord">
          <ac:chgData name="Lieblick, Rachael" userId="348b01be-d19b-485f-bed9-4ed7fdc1bb27" providerId="ADAL" clId="{81BEC1A1-2DC0-4CD2-8689-FB73278E2093}" dt="2024-10-02T17:31:51.279" v="1639" actId="21"/>
          <ac:picMkLst>
            <pc:docMk/>
            <pc:sldMk cId="3941608702" sldId="261"/>
            <ac:picMk id="10" creationId="{D17B634D-0598-9F0C-2AA2-3CB939B41A5F}"/>
          </ac:picMkLst>
        </pc:picChg>
        <pc:picChg chg="add del mod">
          <ac:chgData name="Lieblick, Rachael" userId="348b01be-d19b-485f-bed9-4ed7fdc1bb27" providerId="ADAL" clId="{81BEC1A1-2DC0-4CD2-8689-FB73278E2093}" dt="2024-10-02T17:32:07.819" v="1641" actId="21"/>
          <ac:picMkLst>
            <pc:docMk/>
            <pc:sldMk cId="3941608702" sldId="261"/>
            <ac:picMk id="12" creationId="{FF6F1DD0-57AA-DBB0-7432-DDF2DA17DC17}"/>
          </ac:picMkLst>
        </pc:picChg>
        <pc:picChg chg="add del mod ord">
          <ac:chgData name="Lieblick, Rachael" userId="348b01be-d19b-485f-bed9-4ed7fdc1bb27" providerId="ADAL" clId="{81BEC1A1-2DC0-4CD2-8689-FB73278E2093}" dt="2024-10-02T17:35:31.604" v="1649" actId="21"/>
          <ac:picMkLst>
            <pc:docMk/>
            <pc:sldMk cId="3941608702" sldId="261"/>
            <ac:picMk id="14" creationId="{73495175-BBEF-6EC3-BD57-09A26E1FD988}"/>
          </ac:picMkLst>
        </pc:picChg>
        <pc:picChg chg="add del mod">
          <ac:chgData name="Lieblick, Rachael" userId="348b01be-d19b-485f-bed9-4ed7fdc1bb27" providerId="ADAL" clId="{81BEC1A1-2DC0-4CD2-8689-FB73278E2093}" dt="2024-10-02T17:37:31.328" v="1652" actId="21"/>
          <ac:picMkLst>
            <pc:docMk/>
            <pc:sldMk cId="3941608702" sldId="261"/>
            <ac:picMk id="16" creationId="{6FD0FD3D-7198-9CFB-58B4-90D417B9ECD5}"/>
          </ac:picMkLst>
        </pc:picChg>
        <pc:picChg chg="add mod">
          <ac:chgData name="Lieblick, Rachael" userId="348b01be-d19b-485f-bed9-4ed7fdc1bb27" providerId="ADAL" clId="{81BEC1A1-2DC0-4CD2-8689-FB73278E2093}" dt="2024-10-02T17:37:49.631" v="1653" actId="26606"/>
          <ac:picMkLst>
            <pc:docMk/>
            <pc:sldMk cId="3941608702" sldId="261"/>
            <ac:picMk id="18" creationId="{BC786863-B7AD-937F-4447-81CA84FEDEE2}"/>
          </ac:picMkLst>
        </pc:picChg>
        <pc:cxnChg chg="del">
          <ac:chgData name="Lieblick, Rachael" userId="348b01be-d19b-485f-bed9-4ed7fdc1bb27" providerId="ADAL" clId="{81BEC1A1-2DC0-4CD2-8689-FB73278E2093}" dt="2024-10-01T13:12:07.829" v="1" actId="700"/>
          <ac:cxnSpMkLst>
            <pc:docMk/>
            <pc:sldMk cId="3941608702" sldId="261"/>
            <ac:cxnSpMk id="17" creationId="{5296EC4F-8732-481B-94CB-C98E4EF297FF}"/>
          </ac:cxnSpMkLst>
        </pc:cxnChg>
      </pc:sldChg>
      <pc:sldChg chg="modSp mod">
        <pc:chgData name="Lieblick, Rachael" userId="348b01be-d19b-485f-bed9-4ed7fdc1bb27" providerId="ADAL" clId="{81BEC1A1-2DC0-4CD2-8689-FB73278E2093}" dt="2024-10-03T13:20:43.122" v="2278" actId="20577"/>
        <pc:sldMkLst>
          <pc:docMk/>
          <pc:sldMk cId="2241263643" sldId="262"/>
        </pc:sldMkLst>
        <pc:spChg chg="mod">
          <ac:chgData name="Lieblick, Rachael" userId="348b01be-d19b-485f-bed9-4ed7fdc1bb27" providerId="ADAL" clId="{81BEC1A1-2DC0-4CD2-8689-FB73278E2093}" dt="2024-10-03T13:20:43.122" v="2278" actId="20577"/>
          <ac:spMkLst>
            <pc:docMk/>
            <pc:sldMk cId="2241263643" sldId="262"/>
            <ac:spMk id="3" creationId="{20E70BA8-6D56-606D-F602-2131F522D784}"/>
          </ac:spMkLst>
        </pc:spChg>
      </pc:sldChg>
      <pc:sldChg chg="del">
        <pc:chgData name="Lieblick, Rachael" userId="348b01be-d19b-485f-bed9-4ed7fdc1bb27" providerId="ADAL" clId="{81BEC1A1-2DC0-4CD2-8689-FB73278E2093}" dt="2024-10-01T13:12:01.511" v="0" actId="2696"/>
        <pc:sldMkLst>
          <pc:docMk/>
          <pc:sldMk cId="716966340" sldId="418"/>
        </pc:sldMkLst>
      </pc:sldChg>
      <pc:sldChg chg="modSp mod">
        <pc:chgData name="Lieblick, Rachael" userId="348b01be-d19b-485f-bed9-4ed7fdc1bb27" providerId="ADAL" clId="{81BEC1A1-2DC0-4CD2-8689-FB73278E2093}" dt="2024-10-03T14:14:42.609" v="2523" actId="207"/>
        <pc:sldMkLst>
          <pc:docMk/>
          <pc:sldMk cId="1857535524" sldId="419"/>
        </pc:sldMkLst>
        <pc:spChg chg="mod">
          <ac:chgData name="Lieblick, Rachael" userId="348b01be-d19b-485f-bed9-4ed7fdc1bb27" providerId="ADAL" clId="{81BEC1A1-2DC0-4CD2-8689-FB73278E2093}" dt="2024-10-03T14:14:42.609" v="2523" actId="207"/>
          <ac:spMkLst>
            <pc:docMk/>
            <pc:sldMk cId="1857535524" sldId="419"/>
            <ac:spMk id="2" creationId="{98F5700A-D25A-3754-8152-7D2B01BD97DE}"/>
          </ac:spMkLst>
        </pc:spChg>
        <pc:spChg chg="mod">
          <ac:chgData name="Lieblick, Rachael" userId="348b01be-d19b-485f-bed9-4ed7fdc1bb27" providerId="ADAL" clId="{81BEC1A1-2DC0-4CD2-8689-FB73278E2093}" dt="2024-10-02T13:46:33.039" v="1510" actId="20577"/>
          <ac:spMkLst>
            <pc:docMk/>
            <pc:sldMk cId="1857535524" sldId="419"/>
            <ac:spMk id="3" creationId="{5286C902-F231-9CE2-BC10-9B8935E81535}"/>
          </ac:spMkLst>
        </pc:spChg>
      </pc:sldChg>
      <pc:sldChg chg="addSp delSp modSp mod">
        <pc:chgData name="Lieblick, Rachael" userId="348b01be-d19b-485f-bed9-4ed7fdc1bb27" providerId="ADAL" clId="{81BEC1A1-2DC0-4CD2-8689-FB73278E2093}" dt="2024-10-03T14:15:01.084" v="2526" actId="207"/>
        <pc:sldMkLst>
          <pc:docMk/>
          <pc:sldMk cId="1704502768" sldId="421"/>
        </pc:sldMkLst>
        <pc:spChg chg="mod">
          <ac:chgData name="Lieblick, Rachael" userId="348b01be-d19b-485f-bed9-4ed7fdc1bb27" providerId="ADAL" clId="{81BEC1A1-2DC0-4CD2-8689-FB73278E2093}" dt="2024-10-03T14:14:05.726" v="2500" actId="20577"/>
          <ac:spMkLst>
            <pc:docMk/>
            <pc:sldMk cId="1704502768" sldId="421"/>
            <ac:spMk id="2" creationId="{00000000-0000-0000-0000-000000000000}"/>
          </ac:spMkLst>
        </pc:spChg>
        <pc:spChg chg="del mod">
          <ac:chgData name="Lieblick, Rachael" userId="348b01be-d19b-485f-bed9-4ed7fdc1bb27" providerId="ADAL" clId="{81BEC1A1-2DC0-4CD2-8689-FB73278E2093}" dt="2024-10-02T20:29:04.187" v="1790" actId="3680"/>
          <ac:spMkLst>
            <pc:docMk/>
            <pc:sldMk cId="1704502768" sldId="421"/>
            <ac:spMk id="3" creationId="{00000000-0000-0000-0000-000000000000}"/>
          </ac:spMkLst>
        </pc:spChg>
        <pc:spChg chg="add mod">
          <ac:chgData name="Lieblick, Rachael" userId="348b01be-d19b-485f-bed9-4ed7fdc1bb27" providerId="ADAL" clId="{81BEC1A1-2DC0-4CD2-8689-FB73278E2093}" dt="2024-10-03T14:15:01.084" v="2526" actId="207"/>
          <ac:spMkLst>
            <pc:docMk/>
            <pc:sldMk cId="1704502768" sldId="421"/>
            <ac:spMk id="5" creationId="{CBAF8F97-E43D-9C4B-476D-AD8D689275EB}"/>
          </ac:spMkLst>
        </pc:spChg>
        <pc:spChg chg="del">
          <ac:chgData name="Lieblick, Rachael" userId="348b01be-d19b-485f-bed9-4ed7fdc1bb27" providerId="ADAL" clId="{81BEC1A1-2DC0-4CD2-8689-FB73278E2093}" dt="2024-10-03T12:35:37.219" v="1794" actId="26606"/>
          <ac:spMkLst>
            <pc:docMk/>
            <pc:sldMk cId="1704502768" sldId="421"/>
            <ac:spMk id="7" creationId="{1A6D86F0-98E0-4468-9315-41BF7B0F2E68}"/>
          </ac:spMkLst>
        </pc:spChg>
        <pc:spChg chg="del">
          <ac:chgData name="Lieblick, Rachael" userId="348b01be-d19b-485f-bed9-4ed7fdc1bb27" providerId="ADAL" clId="{81BEC1A1-2DC0-4CD2-8689-FB73278E2093}" dt="2024-10-03T12:35:37.219" v="1794" actId="26606"/>
          <ac:spMkLst>
            <pc:docMk/>
            <pc:sldMk cId="1704502768" sldId="421"/>
            <ac:spMk id="9" creationId="{CE957058-57AD-46A9-BAE9-7145CB3504F9}"/>
          </ac:spMkLst>
        </pc:spChg>
        <pc:spChg chg="add">
          <ac:chgData name="Lieblick, Rachael" userId="348b01be-d19b-485f-bed9-4ed7fdc1bb27" providerId="ADAL" clId="{81BEC1A1-2DC0-4CD2-8689-FB73278E2093}" dt="2024-10-03T12:35:37.219" v="1794" actId="26606"/>
          <ac:spMkLst>
            <pc:docMk/>
            <pc:sldMk cId="1704502768" sldId="421"/>
            <ac:spMk id="14" creationId="{1A6D86F0-98E0-4468-9315-41BF7B0F2E68}"/>
          </ac:spMkLst>
        </pc:spChg>
        <pc:spChg chg="add">
          <ac:chgData name="Lieblick, Rachael" userId="348b01be-d19b-485f-bed9-4ed7fdc1bb27" providerId="ADAL" clId="{81BEC1A1-2DC0-4CD2-8689-FB73278E2093}" dt="2024-10-03T12:35:37.219" v="1794" actId="26606"/>
          <ac:spMkLst>
            <pc:docMk/>
            <pc:sldMk cId="1704502768" sldId="421"/>
            <ac:spMk id="16" creationId="{CE957058-57AD-46A9-BAE9-7145CB3504F9}"/>
          </ac:spMkLst>
        </pc:spChg>
        <pc:graphicFrameChg chg="add del mod ord modGraphic">
          <ac:chgData name="Lieblick, Rachael" userId="348b01be-d19b-485f-bed9-4ed7fdc1bb27" providerId="ADAL" clId="{81BEC1A1-2DC0-4CD2-8689-FB73278E2093}" dt="2024-10-03T12:35:28.656" v="1793" actId="21"/>
          <ac:graphicFrameMkLst>
            <pc:docMk/>
            <pc:sldMk cId="1704502768" sldId="421"/>
            <ac:graphicFrameMk id="4" creationId="{6B087F40-89D5-4164-5B9C-7072B714F1FD}"/>
          </ac:graphicFrameMkLst>
        </pc:graphicFrameChg>
      </pc:sldChg>
      <pc:sldChg chg="add del">
        <pc:chgData name="Lieblick, Rachael" userId="348b01be-d19b-485f-bed9-4ed7fdc1bb27" providerId="ADAL" clId="{81BEC1A1-2DC0-4CD2-8689-FB73278E2093}" dt="2024-10-01T14:51:41.945" v="1064" actId="2696"/>
        <pc:sldMkLst>
          <pc:docMk/>
          <pc:sldMk cId="597009350" sldId="422"/>
        </pc:sldMkLst>
      </pc:sldChg>
      <pc:sldChg chg="addSp delSp modSp new mod chgLayout">
        <pc:chgData name="Lieblick, Rachael" userId="348b01be-d19b-485f-bed9-4ed7fdc1bb27" providerId="ADAL" clId="{81BEC1A1-2DC0-4CD2-8689-FB73278E2093}" dt="2024-10-02T17:39:35.666" v="1668"/>
        <pc:sldMkLst>
          <pc:docMk/>
          <pc:sldMk cId="3354882326" sldId="422"/>
        </pc:sldMkLst>
        <pc:spChg chg="del mod ord">
          <ac:chgData name="Lieblick, Rachael" userId="348b01be-d19b-485f-bed9-4ed7fdc1bb27" providerId="ADAL" clId="{81BEC1A1-2DC0-4CD2-8689-FB73278E2093}" dt="2024-10-02T17:38:27.213" v="1656" actId="700"/>
          <ac:spMkLst>
            <pc:docMk/>
            <pc:sldMk cId="3354882326" sldId="422"/>
            <ac:spMk id="2" creationId="{E206F462-FD96-BAC6-8770-10BA97CC11BF}"/>
          </ac:spMkLst>
        </pc:spChg>
        <pc:spChg chg="del mod ord">
          <ac:chgData name="Lieblick, Rachael" userId="348b01be-d19b-485f-bed9-4ed7fdc1bb27" providerId="ADAL" clId="{81BEC1A1-2DC0-4CD2-8689-FB73278E2093}" dt="2024-10-02T17:38:27.213" v="1656" actId="700"/>
          <ac:spMkLst>
            <pc:docMk/>
            <pc:sldMk cId="3354882326" sldId="422"/>
            <ac:spMk id="3" creationId="{677360DB-8C70-FA0A-46B0-01671006B35F}"/>
          </ac:spMkLst>
        </pc:spChg>
        <pc:spChg chg="add mod ord">
          <ac:chgData name="Lieblick, Rachael" userId="348b01be-d19b-485f-bed9-4ed7fdc1bb27" providerId="ADAL" clId="{81BEC1A1-2DC0-4CD2-8689-FB73278E2093}" dt="2024-10-02T17:38:59.074" v="1659"/>
          <ac:spMkLst>
            <pc:docMk/>
            <pc:sldMk cId="3354882326" sldId="422"/>
            <ac:spMk id="4" creationId="{0FC180B6-8123-1738-7AFF-18481CEA1DAC}"/>
          </ac:spMkLst>
        </pc:spChg>
        <pc:spChg chg="add mod ord">
          <ac:chgData name="Lieblick, Rachael" userId="348b01be-d19b-485f-bed9-4ed7fdc1bb27" providerId="ADAL" clId="{81BEC1A1-2DC0-4CD2-8689-FB73278E2093}" dt="2024-10-02T17:39:35.666" v="1668"/>
          <ac:spMkLst>
            <pc:docMk/>
            <pc:sldMk cId="3354882326" sldId="422"/>
            <ac:spMk id="5" creationId="{32B0538E-FF00-C329-8AF9-9EEFECFAD26A}"/>
          </ac:spMkLst>
        </pc:spChg>
      </pc:sldChg>
      <pc:sldChg chg="addSp delSp modSp new mod chgLayout">
        <pc:chgData name="Lieblick, Rachael" userId="348b01be-d19b-485f-bed9-4ed7fdc1bb27" providerId="ADAL" clId="{81BEC1A1-2DC0-4CD2-8689-FB73278E2093}" dt="2024-10-03T14:14:15.184" v="2510" actId="6549"/>
        <pc:sldMkLst>
          <pc:docMk/>
          <pc:sldMk cId="1853047498" sldId="423"/>
        </pc:sldMkLst>
        <pc:spChg chg="del mod ord">
          <ac:chgData name="Lieblick, Rachael" userId="348b01be-d19b-485f-bed9-4ed7fdc1bb27" providerId="ADAL" clId="{81BEC1A1-2DC0-4CD2-8689-FB73278E2093}" dt="2024-10-02T17:39:58.667" v="1673" actId="700"/>
          <ac:spMkLst>
            <pc:docMk/>
            <pc:sldMk cId="1853047498" sldId="423"/>
            <ac:spMk id="2" creationId="{EE8FD45C-1505-9154-D086-D6A77BCE1166}"/>
          </ac:spMkLst>
        </pc:spChg>
        <pc:spChg chg="del mod ord">
          <ac:chgData name="Lieblick, Rachael" userId="348b01be-d19b-485f-bed9-4ed7fdc1bb27" providerId="ADAL" clId="{81BEC1A1-2DC0-4CD2-8689-FB73278E2093}" dt="2024-10-02T17:39:58.667" v="1673" actId="700"/>
          <ac:spMkLst>
            <pc:docMk/>
            <pc:sldMk cId="1853047498" sldId="423"/>
            <ac:spMk id="3" creationId="{59AD9772-D5DF-B0CA-D8A4-3DA0F89FA3F1}"/>
          </ac:spMkLst>
        </pc:spChg>
        <pc:spChg chg="add mod ord">
          <ac:chgData name="Lieblick, Rachael" userId="348b01be-d19b-485f-bed9-4ed7fdc1bb27" providerId="ADAL" clId="{81BEC1A1-2DC0-4CD2-8689-FB73278E2093}" dt="2024-10-03T14:14:15.184" v="2510" actId="6549"/>
          <ac:spMkLst>
            <pc:docMk/>
            <pc:sldMk cId="1853047498" sldId="423"/>
            <ac:spMk id="4" creationId="{E3136802-FF9D-7B69-FD4A-0D66BB61B662}"/>
          </ac:spMkLst>
        </pc:spChg>
        <pc:spChg chg="add mod ord">
          <ac:chgData name="Lieblick, Rachael" userId="348b01be-d19b-485f-bed9-4ed7fdc1bb27" providerId="ADAL" clId="{81BEC1A1-2DC0-4CD2-8689-FB73278E2093}" dt="2024-10-02T17:39:58.667" v="1673" actId="700"/>
          <ac:spMkLst>
            <pc:docMk/>
            <pc:sldMk cId="1853047498" sldId="423"/>
            <ac:spMk id="5" creationId="{6F0AD0F7-E79C-092A-9DF1-6934D0675978}"/>
          </ac:spMkLst>
        </pc:spChg>
      </pc:sldChg>
      <pc:sldChg chg="addSp delSp modSp new mod setBg setClrOvrMap">
        <pc:chgData name="Lieblick, Rachael" userId="348b01be-d19b-485f-bed9-4ed7fdc1bb27" providerId="ADAL" clId="{81BEC1A1-2DC0-4CD2-8689-FB73278E2093}" dt="2024-10-03T18:04:25.987" v="2528" actId="26606"/>
        <pc:sldMkLst>
          <pc:docMk/>
          <pc:sldMk cId="748272287" sldId="424"/>
        </pc:sldMkLst>
        <pc:spChg chg="mod">
          <ac:chgData name="Lieblick, Rachael" userId="348b01be-d19b-485f-bed9-4ed7fdc1bb27" providerId="ADAL" clId="{81BEC1A1-2DC0-4CD2-8689-FB73278E2093}" dt="2024-10-03T18:04:25.987" v="2528" actId="26606"/>
          <ac:spMkLst>
            <pc:docMk/>
            <pc:sldMk cId="748272287" sldId="424"/>
            <ac:spMk id="2" creationId="{63E463F2-156A-7622-36F4-F8866EB26A47}"/>
          </ac:spMkLst>
        </pc:spChg>
        <pc:spChg chg="add del mod">
          <ac:chgData name="Lieblick, Rachael" userId="348b01be-d19b-485f-bed9-4ed7fdc1bb27" providerId="ADAL" clId="{81BEC1A1-2DC0-4CD2-8689-FB73278E2093}" dt="2024-10-03T18:04:25.987" v="2528" actId="26606"/>
          <ac:spMkLst>
            <pc:docMk/>
            <pc:sldMk cId="748272287" sldId="424"/>
            <ac:spMk id="3" creationId="{7CE9DD6D-7600-B817-F95A-501C37C4A8B6}"/>
          </ac:spMkLst>
        </pc:spChg>
        <pc:spChg chg="add del">
          <ac:chgData name="Lieblick, Rachael" userId="348b01be-d19b-485f-bed9-4ed7fdc1bb27" providerId="ADAL" clId="{81BEC1A1-2DC0-4CD2-8689-FB73278E2093}" dt="2024-10-03T18:04:25.987" v="2528" actId="26606"/>
          <ac:spMkLst>
            <pc:docMk/>
            <pc:sldMk cId="748272287" sldId="424"/>
            <ac:spMk id="8" creationId="{1A6D86F0-98E0-4468-9315-41BF7B0F2E68}"/>
          </ac:spMkLst>
        </pc:spChg>
        <pc:spChg chg="add del">
          <ac:chgData name="Lieblick, Rachael" userId="348b01be-d19b-485f-bed9-4ed7fdc1bb27" providerId="ADAL" clId="{81BEC1A1-2DC0-4CD2-8689-FB73278E2093}" dt="2024-10-03T18:04:25.987" v="2528" actId="26606"/>
          <ac:spMkLst>
            <pc:docMk/>
            <pc:sldMk cId="748272287" sldId="424"/>
            <ac:spMk id="10" creationId="{CE957058-57AD-46A9-BAE9-7145CB3504F9}"/>
          </ac:spMkLst>
        </pc:spChg>
        <pc:spChg chg="add del">
          <ac:chgData name="Lieblick, Rachael" userId="348b01be-d19b-485f-bed9-4ed7fdc1bb27" providerId="ADAL" clId="{81BEC1A1-2DC0-4CD2-8689-FB73278E2093}" dt="2024-10-03T18:04:25.987" v="2528" actId="26606"/>
          <ac:spMkLst>
            <pc:docMk/>
            <pc:sldMk cId="748272287" sldId="424"/>
            <ac:spMk id="16" creationId="{CE471017-3497-4F9F-A862-BA1016D13A07}"/>
          </ac:spMkLst>
        </pc:spChg>
        <pc:spChg chg="add del">
          <ac:chgData name="Lieblick, Rachael" userId="348b01be-d19b-485f-bed9-4ed7fdc1bb27" providerId="ADAL" clId="{81BEC1A1-2DC0-4CD2-8689-FB73278E2093}" dt="2024-10-03T18:04:25.987" v="2528" actId="26606"/>
          <ac:spMkLst>
            <pc:docMk/>
            <pc:sldMk cId="748272287" sldId="424"/>
            <ac:spMk id="18" creationId="{6E7BB245-1516-48B9-8C45-E83FC9BF66E6}"/>
          </ac:spMkLst>
        </pc:spChg>
        <pc:spChg chg="add del">
          <ac:chgData name="Lieblick, Rachael" userId="348b01be-d19b-485f-bed9-4ed7fdc1bb27" providerId="ADAL" clId="{81BEC1A1-2DC0-4CD2-8689-FB73278E2093}" dt="2024-10-03T18:04:25.987" v="2528" actId="26606"/>
          <ac:spMkLst>
            <pc:docMk/>
            <pc:sldMk cId="748272287" sldId="424"/>
            <ac:spMk id="20" creationId="{762C5FF7-82FA-4981-A20D-264C4BBF1800}"/>
          </ac:spMkLst>
        </pc:spChg>
        <pc:graphicFrameChg chg="add del">
          <ac:chgData name="Lieblick, Rachael" userId="348b01be-d19b-485f-bed9-4ed7fdc1bb27" providerId="ADAL" clId="{81BEC1A1-2DC0-4CD2-8689-FB73278E2093}" dt="2024-10-03T18:04:25.987" v="2528" actId="26606"/>
          <ac:graphicFrameMkLst>
            <pc:docMk/>
            <pc:sldMk cId="748272287" sldId="424"/>
            <ac:graphicFrameMk id="12" creationId="{AB575D67-442A-065A-128B-61DEE0BAA04A}"/>
          </ac:graphicFrameMkLst>
        </pc:graphicFrameChg>
      </pc:sldChg>
      <pc:sldChg chg="addSp modSp new mod setBg setClrOvrMap">
        <pc:chgData name="Lieblick, Rachael" userId="348b01be-d19b-485f-bed9-4ed7fdc1bb27" providerId="ADAL" clId="{81BEC1A1-2DC0-4CD2-8689-FB73278E2093}" dt="2024-10-03T14:13:58.343" v="2486" actId="20577"/>
        <pc:sldMkLst>
          <pc:docMk/>
          <pc:sldMk cId="486684520" sldId="425"/>
        </pc:sldMkLst>
        <pc:spChg chg="mod">
          <ac:chgData name="Lieblick, Rachael" userId="348b01be-d19b-485f-bed9-4ed7fdc1bb27" providerId="ADAL" clId="{81BEC1A1-2DC0-4CD2-8689-FB73278E2093}" dt="2024-10-03T14:13:58.343" v="2486" actId="20577"/>
          <ac:spMkLst>
            <pc:docMk/>
            <pc:sldMk cId="486684520" sldId="425"/>
            <ac:spMk id="2" creationId="{436B7D87-C665-6496-CE73-03203E8B54AD}"/>
          </ac:spMkLst>
        </pc:spChg>
        <pc:spChg chg="mod">
          <ac:chgData name="Lieblick, Rachael" userId="348b01be-d19b-485f-bed9-4ed7fdc1bb27" providerId="ADAL" clId="{81BEC1A1-2DC0-4CD2-8689-FB73278E2093}" dt="2024-10-03T13:34:32.672" v="2482" actId="6549"/>
          <ac:spMkLst>
            <pc:docMk/>
            <pc:sldMk cId="486684520" sldId="425"/>
            <ac:spMk id="3" creationId="{517BA68C-BFD0-6D8B-2096-6CF5F719EACD}"/>
          </ac:spMkLst>
        </pc:spChg>
        <pc:spChg chg="add">
          <ac:chgData name="Lieblick, Rachael" userId="348b01be-d19b-485f-bed9-4ed7fdc1bb27" providerId="ADAL" clId="{81BEC1A1-2DC0-4CD2-8689-FB73278E2093}" dt="2024-10-03T12:36:12.662" v="1815" actId="26606"/>
          <ac:spMkLst>
            <pc:docMk/>
            <pc:sldMk cId="486684520" sldId="425"/>
            <ac:spMk id="8" creationId="{1A6D86F0-98E0-4468-9315-41BF7B0F2E68}"/>
          </ac:spMkLst>
        </pc:spChg>
        <pc:spChg chg="add">
          <ac:chgData name="Lieblick, Rachael" userId="348b01be-d19b-485f-bed9-4ed7fdc1bb27" providerId="ADAL" clId="{81BEC1A1-2DC0-4CD2-8689-FB73278E2093}" dt="2024-10-03T12:36:12.662" v="1815" actId="26606"/>
          <ac:spMkLst>
            <pc:docMk/>
            <pc:sldMk cId="486684520" sldId="425"/>
            <ac:spMk id="10" creationId="{CE957058-57AD-46A9-BAE9-7145CB3504F9}"/>
          </ac:spMkLst>
        </pc:spChg>
      </pc:sldChg>
    </pc:docChg>
  </pc:docChgLst>
  <pc:docChgLst>
    <pc:chgData name="Selvidge, Adam" userId="S::adam.selvidge@myfloridacfo.com::90a80583-ca86-413e-b227-a05b3f2c6638" providerId="AD" clId="Web-{CA025CEE-612A-2521-2820-5573303502E0}"/>
    <pc:docChg chg="modSld">
      <pc:chgData name="Selvidge, Adam" userId="S::adam.selvidge@myfloridacfo.com::90a80583-ca86-413e-b227-a05b3f2c6638" providerId="AD" clId="Web-{CA025CEE-612A-2521-2820-5573303502E0}" dt="2024-09-16T16:48:00.143" v="40" actId="20577"/>
      <pc:docMkLst>
        <pc:docMk/>
      </pc:docMkLst>
      <pc:sldChg chg="modSp">
        <pc:chgData name="Selvidge, Adam" userId="S::adam.selvidge@myfloridacfo.com::90a80583-ca86-413e-b227-a05b3f2c6638" providerId="AD" clId="Web-{CA025CEE-612A-2521-2820-5573303502E0}" dt="2024-09-16T16:48:00.143" v="40" actId="20577"/>
        <pc:sldMkLst>
          <pc:docMk/>
          <pc:sldMk cId="2241263643" sldId="262"/>
        </pc:sldMkLst>
        <pc:spChg chg="mod">
          <ac:chgData name="Selvidge, Adam" userId="S::adam.selvidge@myfloridacfo.com::90a80583-ca86-413e-b227-a05b3f2c6638" providerId="AD" clId="Web-{CA025CEE-612A-2521-2820-5573303502E0}" dt="2024-09-16T16:48:00.143" v="40" actId="20577"/>
          <ac:spMkLst>
            <pc:docMk/>
            <pc:sldMk cId="2241263643" sldId="262"/>
            <ac:spMk id="3" creationId="{20E70BA8-6D56-606D-F602-2131F522D784}"/>
          </ac:spMkLst>
        </pc:spChg>
      </pc:sldChg>
    </pc:docChg>
  </pc:docChgLst>
  <pc:docChgLst>
    <pc:chgData name="Selvidge, Adam" userId="90a80583-ca86-413e-b227-a05b3f2c6638" providerId="ADAL" clId="{C9EBC043-B695-472C-A588-D4D0F079A9C4}"/>
    <pc:docChg chg="undo custSel modSld modNotesMaster">
      <pc:chgData name="Selvidge, Adam" userId="90a80583-ca86-413e-b227-a05b3f2c6638" providerId="ADAL" clId="{C9EBC043-B695-472C-A588-D4D0F079A9C4}" dt="2024-10-16T13:55:34.124" v="581"/>
      <pc:docMkLst>
        <pc:docMk/>
      </pc:docMkLst>
      <pc:sldChg chg="modSp mod addCm delCm modCm modNotesTx">
        <pc:chgData name="Selvidge, Adam" userId="90a80583-ca86-413e-b227-a05b3f2c6638" providerId="ADAL" clId="{C9EBC043-B695-472C-A588-D4D0F079A9C4}" dt="2024-10-15T19:36:25.045" v="580"/>
        <pc:sldMkLst>
          <pc:docMk/>
          <pc:sldMk cId="2944379211" sldId="259"/>
        </pc:sldMkLst>
        <pc:spChg chg="mod">
          <ac:chgData name="Selvidge, Adam" userId="90a80583-ca86-413e-b227-a05b3f2c6638" providerId="ADAL" clId="{C9EBC043-B695-472C-A588-D4D0F079A9C4}" dt="2024-10-15T19:01:12.099" v="577" actId="20577"/>
          <ac:spMkLst>
            <pc:docMk/>
            <pc:sldMk cId="2944379211" sldId="259"/>
            <ac:spMk id="3" creationId="{00000000-0000-0000-0000-000000000000}"/>
          </ac:spMkLst>
        </pc:spChg>
        <pc:extLst>
          <p:ext xmlns:p="http://schemas.openxmlformats.org/presentationml/2006/main" uri="{D6D511B9-2390-475A-947B-AFAB55BFBCF1}">
            <pc226:cmChg xmlns:pc226="http://schemas.microsoft.com/office/powerpoint/2022/06/main/command" chg="add del mod">
              <pc226:chgData name="Selvidge, Adam" userId="90a80583-ca86-413e-b227-a05b3f2c6638" providerId="ADAL" clId="{C9EBC043-B695-472C-A588-D4D0F079A9C4}" dt="2024-10-15T19:36:25.045" v="580"/>
              <pc2:cmMkLst xmlns:pc2="http://schemas.microsoft.com/office/powerpoint/2019/9/main/command">
                <pc:docMk/>
                <pc:sldMk cId="2944379211" sldId="259"/>
                <pc2:cmMk id="{BB26C114-DF83-4FB9-98ED-755B7B9129D4}"/>
              </pc2:cmMkLst>
              <pc226:cmRplyChg chg="add">
                <pc226:chgData name="Selvidge, Adam" userId="90a80583-ca86-413e-b227-a05b3f2c6638" providerId="ADAL" clId="{C9EBC043-B695-472C-A588-D4D0F079A9C4}" dt="2024-10-15T19:00:51.374" v="551"/>
                <pc2:cmRplyMkLst xmlns:pc2="http://schemas.microsoft.com/office/powerpoint/2019/9/main/command">
                  <pc:docMk/>
                  <pc:sldMk cId="2944379211" sldId="259"/>
                  <pc2:cmMk id="{BB26C114-DF83-4FB9-98ED-755B7B9129D4}"/>
                  <pc2:cmRplyMk id="{EC5687D5-3470-4937-88B3-D533066661B1}"/>
                </pc2:cmRplyMkLst>
              </pc226:cmRplyChg>
            </pc226:cmChg>
            <pc226:cmChg xmlns:pc226="http://schemas.microsoft.com/office/powerpoint/2022/06/main/command" chg="del mod">
              <pc226:chgData name="Selvidge, Adam" userId="90a80583-ca86-413e-b227-a05b3f2c6638" providerId="ADAL" clId="{C9EBC043-B695-472C-A588-D4D0F079A9C4}" dt="2024-10-15T17:52:22.350" v="545"/>
              <pc2:cmMkLst xmlns:pc2="http://schemas.microsoft.com/office/powerpoint/2019/9/main/command">
                <pc:docMk/>
                <pc:sldMk cId="2944379211" sldId="259"/>
                <pc2:cmMk id="{5D01B24E-A649-411F-9503-B372C95311E7}"/>
              </pc2:cmMkLst>
            </pc226:cmChg>
            <pc226:cmChg xmlns:pc226="http://schemas.microsoft.com/office/powerpoint/2022/06/main/command" chg="del mod">
              <pc226:chgData name="Selvidge, Adam" userId="90a80583-ca86-413e-b227-a05b3f2c6638" providerId="ADAL" clId="{C9EBC043-B695-472C-A588-D4D0F079A9C4}" dt="2024-10-15T17:52:24.676" v="546"/>
              <pc2:cmMkLst xmlns:pc2="http://schemas.microsoft.com/office/powerpoint/2019/9/main/command">
                <pc:docMk/>
                <pc:sldMk cId="2944379211" sldId="259"/>
                <pc2:cmMk id="{59DF46C1-24A7-46C9-B643-C62ADFFD36DF}"/>
              </pc2:cmMkLst>
            </pc226:cmChg>
          </p:ext>
        </pc:extLst>
      </pc:sldChg>
      <pc:sldChg chg="modSp mod">
        <pc:chgData name="Selvidge, Adam" userId="90a80583-ca86-413e-b227-a05b3f2c6638" providerId="ADAL" clId="{C9EBC043-B695-472C-A588-D4D0F079A9C4}" dt="2024-10-14T21:07:42.795" v="357" actId="20577"/>
        <pc:sldMkLst>
          <pc:docMk/>
          <pc:sldMk cId="1566254987" sldId="260"/>
        </pc:sldMkLst>
        <pc:spChg chg="mod">
          <ac:chgData name="Selvidge, Adam" userId="90a80583-ca86-413e-b227-a05b3f2c6638" providerId="ADAL" clId="{C9EBC043-B695-472C-A588-D4D0F079A9C4}" dt="2024-10-14T21:07:42.795" v="357" actId="20577"/>
          <ac:spMkLst>
            <pc:docMk/>
            <pc:sldMk cId="1566254987" sldId="260"/>
            <ac:spMk id="3" creationId="{00000000-0000-0000-0000-000000000000}"/>
          </ac:spMkLst>
        </pc:spChg>
      </pc:sldChg>
      <pc:sldChg chg="modSp mod">
        <pc:chgData name="Selvidge, Adam" userId="90a80583-ca86-413e-b227-a05b3f2c6638" providerId="ADAL" clId="{C9EBC043-B695-472C-A588-D4D0F079A9C4}" dt="2024-10-03T19:26:13.928" v="257" actId="12"/>
        <pc:sldMkLst>
          <pc:docMk/>
          <pc:sldMk cId="3941608702" sldId="261"/>
        </pc:sldMkLst>
        <pc:spChg chg="mod">
          <ac:chgData name="Selvidge, Adam" userId="90a80583-ca86-413e-b227-a05b3f2c6638" providerId="ADAL" clId="{C9EBC043-B695-472C-A588-D4D0F079A9C4}" dt="2024-10-03T19:26:13.928" v="257" actId="12"/>
          <ac:spMkLst>
            <pc:docMk/>
            <pc:sldMk cId="3941608702" sldId="261"/>
            <ac:spMk id="3" creationId="{B267DFD5-D153-D198-DBFB-64A2CD2275FB}"/>
          </ac:spMkLst>
        </pc:spChg>
      </pc:sldChg>
      <pc:sldChg chg="modSp mod">
        <pc:chgData name="Selvidge, Adam" userId="90a80583-ca86-413e-b227-a05b3f2c6638" providerId="ADAL" clId="{C9EBC043-B695-472C-A588-D4D0F079A9C4}" dt="2024-10-03T19:28:05.364" v="265" actId="27636"/>
        <pc:sldMkLst>
          <pc:docMk/>
          <pc:sldMk cId="2102987107" sldId="359"/>
        </pc:sldMkLst>
        <pc:spChg chg="mod">
          <ac:chgData name="Selvidge, Adam" userId="90a80583-ca86-413e-b227-a05b3f2c6638" providerId="ADAL" clId="{C9EBC043-B695-472C-A588-D4D0F079A9C4}" dt="2024-10-03T19:28:05.364" v="265" actId="27636"/>
          <ac:spMkLst>
            <pc:docMk/>
            <pc:sldMk cId="2102987107" sldId="359"/>
            <ac:spMk id="3" creationId="{75ABFE3E-9819-B48A-FE26-83B745EED7A0}"/>
          </ac:spMkLst>
        </pc:spChg>
      </pc:sldChg>
      <pc:sldChg chg="modSp mod">
        <pc:chgData name="Selvidge, Adam" userId="90a80583-ca86-413e-b227-a05b3f2c6638" providerId="ADAL" clId="{C9EBC043-B695-472C-A588-D4D0F079A9C4}" dt="2024-10-03T19:27:49.614" v="263" actId="27636"/>
        <pc:sldMkLst>
          <pc:docMk/>
          <pc:sldMk cId="3191936865" sldId="417"/>
        </pc:sldMkLst>
        <pc:spChg chg="mod">
          <ac:chgData name="Selvidge, Adam" userId="90a80583-ca86-413e-b227-a05b3f2c6638" providerId="ADAL" clId="{C9EBC043-B695-472C-A588-D4D0F079A9C4}" dt="2024-10-03T19:27:49.614" v="263" actId="27636"/>
          <ac:spMkLst>
            <pc:docMk/>
            <pc:sldMk cId="3191936865" sldId="417"/>
            <ac:spMk id="4" creationId="{2FC0A858-6147-BEA7-13A0-635A7FB006B0}"/>
          </ac:spMkLst>
        </pc:spChg>
        <pc:spChg chg="mod">
          <ac:chgData name="Selvidge, Adam" userId="90a80583-ca86-413e-b227-a05b3f2c6638" providerId="ADAL" clId="{C9EBC043-B695-472C-A588-D4D0F079A9C4}" dt="2024-10-03T19:27:43.044" v="261" actId="14100"/>
          <ac:spMkLst>
            <pc:docMk/>
            <pc:sldMk cId="3191936865" sldId="417"/>
            <ac:spMk id="5" creationId="{534F0153-4FCE-6D3B-1498-A5026CB86EC2}"/>
          </ac:spMkLst>
        </pc:spChg>
      </pc:sldChg>
      <pc:sldChg chg="modSp mod addCm delCm modCm">
        <pc:chgData name="Selvidge, Adam" userId="90a80583-ca86-413e-b227-a05b3f2c6638" providerId="ADAL" clId="{C9EBC043-B695-472C-A588-D4D0F079A9C4}" dt="2024-10-16T13:55:34.124" v="581"/>
        <pc:sldMkLst>
          <pc:docMk/>
          <pc:sldMk cId="1857535524" sldId="419"/>
        </pc:sldMkLst>
        <pc:spChg chg="mod">
          <ac:chgData name="Selvidge, Adam" userId="90a80583-ca86-413e-b227-a05b3f2c6638" providerId="ADAL" clId="{C9EBC043-B695-472C-A588-D4D0F079A9C4}" dt="2024-10-03T19:26:33.843" v="258" actId="2711"/>
          <ac:spMkLst>
            <pc:docMk/>
            <pc:sldMk cId="1857535524" sldId="419"/>
            <ac:spMk id="2" creationId="{98F5700A-D25A-3754-8152-7D2B01BD97DE}"/>
          </ac:spMkLst>
        </pc:spChg>
        <pc:spChg chg="mod">
          <ac:chgData name="Selvidge, Adam" userId="90a80583-ca86-413e-b227-a05b3f2c6638" providerId="ADAL" clId="{C9EBC043-B695-472C-A588-D4D0F079A9C4}" dt="2024-10-15T17:51:00.548" v="543" actId="20577"/>
          <ac:spMkLst>
            <pc:docMk/>
            <pc:sldMk cId="1857535524" sldId="419"/>
            <ac:spMk id="3" creationId="{5286C902-F231-9CE2-BC10-9B8935E81535}"/>
          </ac:spMkLst>
        </pc:spChg>
        <pc:extLst>
          <p:ext xmlns:p="http://schemas.openxmlformats.org/presentationml/2006/main" uri="{D6D511B9-2390-475A-947B-AFAB55BFBCF1}">
            <pc226:cmChg xmlns:pc226="http://schemas.microsoft.com/office/powerpoint/2022/06/main/command" chg="add del mod">
              <pc226:chgData name="Selvidge, Adam" userId="90a80583-ca86-413e-b227-a05b3f2c6638" providerId="ADAL" clId="{C9EBC043-B695-472C-A588-D4D0F079A9C4}" dt="2024-10-15T17:43:43.682" v="405"/>
              <pc2:cmMkLst xmlns:pc2="http://schemas.microsoft.com/office/powerpoint/2019/9/main/command">
                <pc:docMk/>
                <pc:sldMk cId="1857535524" sldId="419"/>
                <pc2:cmMk id="{E7587A25-3A33-4017-B1EE-07A0ADB7613E}"/>
              </pc2:cmMkLst>
            </pc226:cmChg>
            <pc226:cmChg xmlns:pc226="http://schemas.microsoft.com/office/powerpoint/2022/06/main/command" chg="add del mod">
              <pc226:chgData name="Selvidge, Adam" userId="90a80583-ca86-413e-b227-a05b3f2c6638" providerId="ADAL" clId="{C9EBC043-B695-472C-A588-D4D0F079A9C4}" dt="2024-10-16T13:55:34.124" v="581"/>
              <pc2:cmMkLst xmlns:pc2="http://schemas.microsoft.com/office/powerpoint/2019/9/main/command">
                <pc:docMk/>
                <pc:sldMk cId="1857535524" sldId="419"/>
                <pc2:cmMk id="{989B982A-0CA1-403F-A436-FA162E200BCE}"/>
              </pc2:cmMkLst>
              <pc226:cmRplyChg chg="add">
                <pc226:chgData name="Selvidge, Adam" userId="90a80583-ca86-413e-b227-a05b3f2c6638" providerId="ADAL" clId="{C9EBC043-B695-472C-A588-D4D0F079A9C4}" dt="2024-10-15T19:00:43.473" v="550"/>
                <pc2:cmRplyMkLst xmlns:pc2="http://schemas.microsoft.com/office/powerpoint/2019/9/main/command">
                  <pc:docMk/>
                  <pc:sldMk cId="1857535524" sldId="419"/>
                  <pc2:cmMk id="{989B982A-0CA1-403F-A436-FA162E200BCE}"/>
                  <pc2:cmRplyMk id="{E496608C-D2E6-4316-8785-8842FCBA2C78}"/>
                </pc2:cmRplyMkLst>
              </pc226:cmRplyChg>
            </pc226:cmChg>
            <pc226:cmChg xmlns:pc226="http://schemas.microsoft.com/office/powerpoint/2022/06/main/command" chg="del mod">
              <pc226:chgData name="Selvidge, Adam" userId="90a80583-ca86-413e-b227-a05b3f2c6638" providerId="ADAL" clId="{C9EBC043-B695-472C-A588-D4D0F079A9C4}" dt="2024-10-04T17:33:15.867" v="272"/>
              <pc2:cmMkLst xmlns:pc2="http://schemas.microsoft.com/office/powerpoint/2019/9/main/command">
                <pc:docMk/>
                <pc:sldMk cId="1857535524" sldId="419"/>
                <pc2:cmMk id="{1B5A1F73-2AEA-4DFB-BA90-FB848B6CA588}"/>
              </pc2:cmMkLst>
            </pc226:cmChg>
          </p:ext>
        </pc:extLst>
      </pc:sldChg>
      <pc:sldChg chg="modSp mod">
        <pc:chgData name="Selvidge, Adam" userId="90a80583-ca86-413e-b227-a05b3f2c6638" providerId="ADAL" clId="{C9EBC043-B695-472C-A588-D4D0F079A9C4}" dt="2024-10-03T18:45:19.255" v="254" actId="20577"/>
        <pc:sldMkLst>
          <pc:docMk/>
          <pc:sldMk cId="1704502768" sldId="421"/>
        </pc:sldMkLst>
        <pc:spChg chg="mod">
          <ac:chgData name="Selvidge, Adam" userId="90a80583-ca86-413e-b227-a05b3f2c6638" providerId="ADAL" clId="{C9EBC043-B695-472C-A588-D4D0F079A9C4}" dt="2024-10-03T18:45:19.255" v="254" actId="20577"/>
          <ac:spMkLst>
            <pc:docMk/>
            <pc:sldMk cId="1704502768" sldId="421"/>
            <ac:spMk id="5" creationId="{CBAF8F97-E43D-9C4B-476D-AD8D689275EB}"/>
          </ac:spMkLst>
        </pc:spChg>
      </pc:sldChg>
      <pc:sldChg chg="modSp mod">
        <pc:chgData name="Selvidge, Adam" userId="90a80583-ca86-413e-b227-a05b3f2c6638" providerId="ADAL" clId="{C9EBC043-B695-472C-A588-D4D0F079A9C4}" dt="2024-10-03T19:26:51.024" v="259" actId="2711"/>
        <pc:sldMkLst>
          <pc:docMk/>
          <pc:sldMk cId="1853047498" sldId="423"/>
        </pc:sldMkLst>
        <pc:spChg chg="mod">
          <ac:chgData name="Selvidge, Adam" userId="90a80583-ca86-413e-b227-a05b3f2c6638" providerId="ADAL" clId="{C9EBC043-B695-472C-A588-D4D0F079A9C4}" dt="2024-10-03T19:26:51.024" v="259" actId="2711"/>
          <ac:spMkLst>
            <pc:docMk/>
            <pc:sldMk cId="1853047498" sldId="423"/>
            <ac:spMk id="4" creationId="{E3136802-FF9D-7B69-FD4A-0D66BB61B662}"/>
          </ac:spMkLst>
        </pc:spChg>
      </pc:sldChg>
      <pc:sldChg chg="modSp mod">
        <pc:chgData name="Selvidge, Adam" userId="90a80583-ca86-413e-b227-a05b3f2c6638" providerId="ADAL" clId="{C9EBC043-B695-472C-A588-D4D0F079A9C4}" dt="2024-10-15T17:53:46.943" v="548" actId="255"/>
        <pc:sldMkLst>
          <pc:docMk/>
          <pc:sldMk cId="486684520" sldId="425"/>
        </pc:sldMkLst>
        <pc:spChg chg="mod">
          <ac:chgData name="Selvidge, Adam" userId="90a80583-ca86-413e-b227-a05b3f2c6638" providerId="ADAL" clId="{C9EBC043-B695-472C-A588-D4D0F079A9C4}" dt="2024-10-15T17:53:46.943" v="548" actId="255"/>
          <ac:spMkLst>
            <pc:docMk/>
            <pc:sldMk cId="486684520" sldId="425"/>
            <ac:spMk id="3" creationId="{517BA68C-BFD0-6D8B-2096-6CF5F719EACD}"/>
          </ac:spMkLst>
        </pc:spChg>
      </pc:sldChg>
    </pc:docChg>
  </pc:docChgLst>
  <pc:docChgLst>
    <pc:chgData name="Selvidge, Adam" userId="90a80583-ca86-413e-b227-a05b3f2c6638" providerId="ADAL" clId="{A6E456F2-883C-439A-9C60-5D1E9832490F}"/>
    <pc:docChg chg="modSld">
      <pc:chgData name="Selvidge, Adam" userId="90a80583-ca86-413e-b227-a05b3f2c6638" providerId="ADAL" clId="{A6E456F2-883C-439A-9C60-5D1E9832490F}" dt="2024-09-23T17:10:21.825" v="3" actId="207"/>
      <pc:docMkLst>
        <pc:docMk/>
      </pc:docMkLst>
      <pc:sldChg chg="modSp mod">
        <pc:chgData name="Selvidge, Adam" userId="90a80583-ca86-413e-b227-a05b3f2c6638" providerId="ADAL" clId="{A6E456F2-883C-439A-9C60-5D1E9832490F}" dt="2024-09-23T17:10:05.987" v="0" actId="207"/>
        <pc:sldMkLst>
          <pc:docMk/>
          <pc:sldMk cId="2102987107" sldId="359"/>
        </pc:sldMkLst>
        <pc:spChg chg="mod">
          <ac:chgData name="Selvidge, Adam" userId="90a80583-ca86-413e-b227-a05b3f2c6638" providerId="ADAL" clId="{A6E456F2-883C-439A-9C60-5D1E9832490F}" dt="2024-09-23T17:10:05.987" v="0" actId="207"/>
          <ac:spMkLst>
            <pc:docMk/>
            <pc:sldMk cId="2102987107" sldId="359"/>
            <ac:spMk id="3" creationId="{75ABFE3E-9819-B48A-FE26-83B745EED7A0}"/>
          </ac:spMkLst>
        </pc:spChg>
      </pc:sldChg>
      <pc:sldChg chg="modSp mod">
        <pc:chgData name="Selvidge, Adam" userId="90a80583-ca86-413e-b227-a05b3f2c6638" providerId="ADAL" clId="{A6E456F2-883C-439A-9C60-5D1E9832490F}" dt="2024-09-23T17:10:21.825" v="3" actId="207"/>
        <pc:sldMkLst>
          <pc:docMk/>
          <pc:sldMk cId="3191936865" sldId="417"/>
        </pc:sldMkLst>
        <pc:spChg chg="mod">
          <ac:chgData name="Selvidge, Adam" userId="90a80583-ca86-413e-b227-a05b3f2c6638" providerId="ADAL" clId="{A6E456F2-883C-439A-9C60-5D1E9832490F}" dt="2024-09-23T17:10:18.463" v="2" actId="207"/>
          <ac:spMkLst>
            <pc:docMk/>
            <pc:sldMk cId="3191936865" sldId="417"/>
            <ac:spMk id="3" creationId="{75ABFE3E-9819-B48A-FE26-83B745EED7A0}"/>
          </ac:spMkLst>
        </pc:spChg>
        <pc:spChg chg="mod">
          <ac:chgData name="Selvidge, Adam" userId="90a80583-ca86-413e-b227-a05b3f2c6638" providerId="ADAL" clId="{A6E456F2-883C-439A-9C60-5D1E9832490F}" dt="2024-09-23T17:10:21.825" v="3" actId="207"/>
          <ac:spMkLst>
            <pc:docMk/>
            <pc:sldMk cId="3191936865" sldId="417"/>
            <ac:spMk id="5" creationId="{534F0153-4FCE-6D3B-1498-A5026CB86EC2}"/>
          </ac:spMkLst>
        </pc:spChg>
        <pc:spChg chg="mod">
          <ac:chgData name="Selvidge, Adam" userId="90a80583-ca86-413e-b227-a05b3f2c6638" providerId="ADAL" clId="{A6E456F2-883C-439A-9C60-5D1E9832490F}" dt="2024-09-23T17:10:14.189" v="1" actId="1076"/>
          <ac:spMkLst>
            <pc:docMk/>
            <pc:sldMk cId="3191936865" sldId="417"/>
            <ac:spMk id="74" creationId="{76841097-C455-1DB8-F3D6-E5879D9E6A75}"/>
          </ac:spMkLst>
        </pc:spChg>
      </pc:sldChg>
    </pc:docChg>
  </pc:docChgLst>
  <pc:docChgLst>
    <pc:chgData name="Selvidge, Adam" userId="90a80583-ca86-413e-b227-a05b3f2c6638" providerId="ADAL" clId="{7861CDAA-E0A4-4BC5-95E0-BBDDFAC59223}"/>
    <pc:docChg chg="modSld">
      <pc:chgData name="Selvidge, Adam" userId="90a80583-ca86-413e-b227-a05b3f2c6638" providerId="ADAL" clId="{7861CDAA-E0A4-4BC5-95E0-BBDDFAC59223}" dt="2024-10-23T17:47:08.892" v="22" actId="20577"/>
      <pc:docMkLst>
        <pc:docMk/>
      </pc:docMkLst>
      <pc:sldChg chg="modSp mod">
        <pc:chgData name="Selvidge, Adam" userId="90a80583-ca86-413e-b227-a05b3f2c6638" providerId="ADAL" clId="{7861CDAA-E0A4-4BC5-95E0-BBDDFAC59223}" dt="2024-10-23T17:47:08.892" v="22" actId="20577"/>
        <pc:sldMkLst>
          <pc:docMk/>
          <pc:sldMk cId="2944379211" sldId="259"/>
        </pc:sldMkLst>
        <pc:spChg chg="mod">
          <ac:chgData name="Selvidge, Adam" userId="90a80583-ca86-413e-b227-a05b3f2c6638" providerId="ADAL" clId="{7861CDAA-E0A4-4BC5-95E0-BBDDFAC59223}" dt="2024-10-23T17:47:08.892" v="22" actId="20577"/>
          <ac:spMkLst>
            <pc:docMk/>
            <pc:sldMk cId="2944379211" sldId="259"/>
            <ac:spMk id="3" creationId="{00000000-0000-0000-0000-000000000000}"/>
          </ac:spMkLst>
        </pc:spChg>
      </pc:sldChg>
      <pc:sldChg chg="modSp mod">
        <pc:chgData name="Selvidge, Adam" userId="90a80583-ca86-413e-b227-a05b3f2c6638" providerId="ADAL" clId="{7861CDAA-E0A4-4BC5-95E0-BBDDFAC59223}" dt="2024-10-23T17:46:27.517" v="7" actId="20577"/>
        <pc:sldMkLst>
          <pc:docMk/>
          <pc:sldMk cId="1566254987" sldId="260"/>
        </pc:sldMkLst>
        <pc:spChg chg="mod">
          <ac:chgData name="Selvidge, Adam" userId="90a80583-ca86-413e-b227-a05b3f2c6638" providerId="ADAL" clId="{7861CDAA-E0A4-4BC5-95E0-BBDDFAC59223}" dt="2024-10-23T17:46:27.517" v="7" actId="20577"/>
          <ac:spMkLst>
            <pc:docMk/>
            <pc:sldMk cId="1566254987" sldId="260"/>
            <ac:spMk id="3" creationId="{00000000-0000-0000-0000-000000000000}"/>
          </ac:spMkLst>
        </pc:spChg>
      </pc:sldChg>
      <pc:sldChg chg="modSp mod">
        <pc:chgData name="Selvidge, Adam" userId="90a80583-ca86-413e-b227-a05b3f2c6638" providerId="ADAL" clId="{7861CDAA-E0A4-4BC5-95E0-BBDDFAC59223}" dt="2024-10-23T17:46:52.729" v="16" actId="20577"/>
        <pc:sldMkLst>
          <pc:docMk/>
          <pc:sldMk cId="1857535524" sldId="419"/>
        </pc:sldMkLst>
        <pc:spChg chg="mod">
          <ac:chgData name="Selvidge, Adam" userId="90a80583-ca86-413e-b227-a05b3f2c6638" providerId="ADAL" clId="{7861CDAA-E0A4-4BC5-95E0-BBDDFAC59223}" dt="2024-10-23T17:46:52.729" v="16" actId="20577"/>
          <ac:spMkLst>
            <pc:docMk/>
            <pc:sldMk cId="1857535524" sldId="419"/>
            <ac:spMk id="3" creationId="{5286C902-F231-9CE2-BC10-9B8935E81535}"/>
          </ac:spMkLst>
        </pc:spChg>
      </pc:sldChg>
    </pc:docChg>
  </pc:docChgLst>
</pc:chgInfo>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E78B493-2DAE-41A4-982E-E481A916DB95}" type="datetimeFigureOut">
              <a:rPr lang="en-US" smtClean="0"/>
              <a:t>10/23/2024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59FFFA8-43F7-4DC5-BF83-AAF7D42515BA}" type="slidenum">
              <a:rPr lang="en-US" smtClean="0"/>
              <a:t>‹#›</a:t>
            </a:fld>
            <a:endParaRPr lang="en-US"/>
          </a:p>
        </p:txBody>
      </p:sp>
    </p:spTree>
    <p:extLst>
      <p:ext uri="{BB962C8B-B14F-4D97-AF65-F5344CB8AC3E}">
        <p14:creationId xmlns:p14="http://schemas.microsoft.com/office/powerpoint/2010/main" val="133290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anose="020b0604020202020204" pitchFamily="34" charset="0"/>
              <a:buChar char="•"/>
            </a:pPr>
            <a:r>
              <a:rPr lang="en-US">
                <a:cs typeface="Calibri"/>
              </a:rPr>
              <a:t>Introduce yourself and the other presenter. </a:t>
            </a:r>
          </a:p>
          <a:p>
            <a:pPr marL="174708" indent="-174708">
              <a:buFont typeface="Arial" panose="020b0604020202020204" pitchFamily="34" charset="0"/>
              <a:buChar char="•"/>
            </a:pPr>
            <a:endParaRPr lang="en-US">
              <a:cs typeface="Calibri"/>
            </a:endParaRPr>
          </a:p>
          <a:p>
            <a:pPr marL="174708" indent="-174708">
              <a:buFont typeface="Arial" panose="020b0604020202020204" pitchFamily="34" charset="0"/>
              <a:buChar char="•"/>
            </a:pPr>
            <a:r>
              <a:rPr lang="en-US">
                <a:cs typeface="Calibri"/>
              </a:rPr>
              <a:t>Let them know where the restrooms are located.</a:t>
            </a:r>
          </a:p>
          <a:p>
            <a:pPr marL="174708" indent="-174708">
              <a:buFont typeface="Arial" panose="020b0604020202020204" pitchFamily="34" charset="0"/>
              <a:buChar char="•"/>
            </a:pPr>
            <a:endParaRPr lang="en-US">
              <a:cs typeface="Calibri"/>
            </a:endParaRPr>
          </a:p>
          <a:p>
            <a:pPr marL="174708" indent="-174708">
              <a:buFont typeface="Arial" panose="020b0604020202020204" pitchFamily="34" charset="0"/>
              <a:buChar char="•"/>
            </a:pPr>
            <a:r>
              <a:rPr lang="en-US">
                <a:cs typeface="Calibri"/>
              </a:rPr>
              <a:t>(Ice Breaker)</a:t>
            </a:r>
          </a:p>
          <a:p>
            <a:pPr marL="640594" lvl="1" indent="-174708">
              <a:buFont typeface="Arial" panose="020b0604020202020204" pitchFamily="34" charset="0"/>
              <a:buChar char="•"/>
            </a:pPr>
            <a:r>
              <a:rPr lang="en-US">
                <a:cs typeface="Calibri"/>
              </a:rPr>
              <a:t>Name </a:t>
            </a:r>
          </a:p>
          <a:p>
            <a:pPr marL="640594" lvl="1" indent="-174708">
              <a:buFont typeface="Arial" panose="020b0604020202020204" pitchFamily="34" charset="0"/>
              <a:buChar char="•"/>
            </a:pPr>
            <a:r>
              <a:rPr lang="en-US">
                <a:cs typeface="Calibri"/>
              </a:rPr>
              <a:t>Where you work in the bureau </a:t>
            </a:r>
          </a:p>
          <a:p>
            <a:pPr marL="640594" lvl="1" indent="-174708">
              <a:buFont typeface="Arial" panose="020b0604020202020204" pitchFamily="34" charset="0"/>
              <a:buChar char="•"/>
            </a:pPr>
            <a:r>
              <a:rPr lang="en-US">
                <a:cs typeface="Calibri"/>
              </a:rPr>
              <a:t>How long have you been with the State</a:t>
            </a:r>
          </a:p>
          <a:p>
            <a:pPr marL="640594" lvl="1" indent="-174708">
              <a:buFont typeface="Arial" panose="020b0604020202020204" pitchFamily="34" charset="0"/>
              <a:buChar char="•"/>
            </a:pPr>
            <a:r>
              <a:rPr lang="en-US">
                <a:cs typeface="Calibri"/>
              </a:rPr>
              <a:t>Where were you before you came here </a:t>
            </a:r>
          </a:p>
          <a:p>
            <a:pPr marL="640594" lvl="1" indent="-174708">
              <a:buFont typeface="Arial" panose="020b0604020202020204" pitchFamily="34" charset="0"/>
              <a:buChar char="•"/>
            </a:pPr>
            <a:r>
              <a:rPr lang="en-US">
                <a:cs typeface="Calibri"/>
              </a:rPr>
              <a:t>Fun fact about yourself</a:t>
            </a:r>
          </a:p>
          <a:p>
            <a:pPr marL="174708" indent="-174708">
              <a:buFont typeface="Arial" panose="020b0604020202020204" pitchFamily="34" charset="0"/>
              <a:buChar char="•"/>
            </a:pPr>
            <a:endParaRPr lang="en-US">
              <a:cs typeface="Calibri"/>
            </a:endParaRPr>
          </a:p>
          <a:p>
            <a:pPr marL="174708" indent="-174708">
              <a:buFont typeface="Arial" panose="020b0604020202020204" pitchFamily="34" charset="0"/>
              <a:buChar char="•"/>
            </a:pPr>
            <a:r>
              <a:rPr lang="en-US">
                <a:cs typeface="Calibri"/>
              </a:rPr>
              <a:t>So on the behalf of the division I would like to welcome you all. </a:t>
            </a: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FB661EF0-BB50-46E2-AC40-CAE3182A294D}" type="slidenum">
              <a:rPr lang="en-US" smtClean="0"/>
              <a:t>1</a:t>
            </a:fld>
            <a:endParaRPr lang="en-US"/>
          </a:p>
        </p:txBody>
      </p:sp>
    </p:spTree>
    <p:extLst>
      <p:ext uri="{BB962C8B-B14F-4D97-AF65-F5344CB8AC3E}">
        <p14:creationId xmlns:p14="http://schemas.microsoft.com/office/powerpoint/2010/main" val="3119218961"/>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Why? Reconcile, obtain clean closing completeness.</a:t>
            </a:r>
          </a:p>
          <a:p>
            <a:endParaRPr lang="en-US"/>
          </a:p>
          <a:p>
            <a:r>
              <a:rPr lang="en-US"/>
              <a:t>Backlog of property</a:t>
            </a:r>
          </a:p>
        </p:txBody>
      </p:sp>
      <p:sp>
        <p:nvSpPr>
          <p:cNvPr id="4" name="Slide Number Placeholder 3"/>
          <p:cNvSpPr>
            <a:spLocks noGrp="1"/>
          </p:cNvSpPr>
          <p:nvPr>
            <p:ph type="sldNum" sz="quarter" idx="5"/>
          </p:nvPr>
        </p:nvSpPr>
        <p:spPr/>
        <p:txBody>
          <a:bodyPr/>
          <a:lstStyle/>
          <a:p>
            <a:fld id="{E59FFFA8-43F7-4DC5-BF83-AAF7D42515BA}" type="slidenum">
              <a:rPr lang="en-US" smtClean="0"/>
              <a:t>4</a:t>
            </a:fld>
            <a:endParaRPr lang="en-US"/>
          </a:p>
        </p:txBody>
      </p:sp>
    </p:spTree>
    <p:extLst>
      <p:ext uri="{BB962C8B-B14F-4D97-AF65-F5344CB8AC3E}">
        <p14:creationId xmlns:p14="http://schemas.microsoft.com/office/powerpoint/2010/main" val="2855173392"/>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Refer to CFO Memo #24</a:t>
            </a:r>
          </a:p>
        </p:txBody>
      </p:sp>
      <p:sp>
        <p:nvSpPr>
          <p:cNvPr id="4" name="Slide Number Placeholder 3"/>
          <p:cNvSpPr>
            <a:spLocks noGrp="1"/>
          </p:cNvSpPr>
          <p:nvPr>
            <p:ph type="sldNum" sz="quarter" idx="5"/>
          </p:nvPr>
        </p:nvSpPr>
        <p:spPr/>
        <p:txBody>
          <a:bodyPr/>
          <a:lstStyle/>
          <a:p>
            <a:fld id="{E59FFFA8-43F7-4DC5-BF83-AAF7D42515BA}" type="slidenum">
              <a:rPr lang="en-US" smtClean="0"/>
              <a:t>5</a:t>
            </a:fld>
            <a:endParaRPr lang="en-US"/>
          </a:p>
        </p:txBody>
      </p:sp>
    </p:spTree>
    <p:extLst>
      <p:ext uri="{BB962C8B-B14F-4D97-AF65-F5344CB8AC3E}">
        <p14:creationId xmlns:p14="http://schemas.microsoft.com/office/powerpoint/2010/main" val="801369059"/>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59FFFA8-43F7-4DC5-BF83-AAF7D42515BA}" type="slidenum">
              <a:rPr lang="en-US" smtClean="0"/>
              <a:t>6</a:t>
            </a:fld>
            <a:endParaRPr lang="en-US"/>
          </a:p>
        </p:txBody>
      </p:sp>
    </p:spTree>
    <p:extLst>
      <p:ext uri="{BB962C8B-B14F-4D97-AF65-F5344CB8AC3E}">
        <p14:creationId xmlns:p14="http://schemas.microsoft.com/office/powerpoint/2010/main" val="1464203256"/>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59FFFA8-43F7-4DC5-BF83-AAF7D42515BA}" type="slidenum">
              <a:rPr lang="en-US" smtClean="0"/>
              <a:t>8</a:t>
            </a:fld>
            <a:endParaRPr lang="en-US"/>
          </a:p>
        </p:txBody>
      </p:sp>
    </p:spTree>
    <p:extLst>
      <p:ext uri="{BB962C8B-B14F-4D97-AF65-F5344CB8AC3E}">
        <p14:creationId xmlns:p14="http://schemas.microsoft.com/office/powerpoint/2010/main" val="71481840"/>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Questions? Comments? Suggestions?</a:t>
            </a:r>
          </a:p>
        </p:txBody>
      </p:sp>
      <p:sp>
        <p:nvSpPr>
          <p:cNvPr id="4" name="Slide Number Placeholder 3"/>
          <p:cNvSpPr>
            <a:spLocks noGrp="1"/>
          </p:cNvSpPr>
          <p:nvPr>
            <p:ph type="sldNum" sz="quarter" idx="5"/>
          </p:nvPr>
        </p:nvSpPr>
        <p:spPr/>
        <p:txBody>
          <a:bodyPr/>
          <a:lstStyle/>
          <a:p>
            <a:fld id="{FB661EF0-BB50-46E2-AC40-CAE3182A294D}" type="slidenum">
              <a:rPr lang="en-US" smtClean="0"/>
              <a:t>12</a:t>
            </a:fld>
            <a:endParaRPr lang="en-US"/>
          </a:p>
        </p:txBody>
      </p:sp>
    </p:spTree>
    <p:extLst>
      <p:ext uri="{BB962C8B-B14F-4D97-AF65-F5344CB8AC3E}">
        <p14:creationId xmlns:p14="http://schemas.microsoft.com/office/powerpoint/2010/main" val="1311109722"/>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53908463"/>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540588164"/>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vertTitleAndTx" preserve="1">
  <p:cSld name="Vertical Title and Text">
    <p:spTree>
      <p:nvGrpSpPr>
        <p:cNvPr id="1" name=""/>
        <p:cNvGrpSpPr/>
        <p:nvPr/>
      </p:nvGrpSpPr>
      <p:grpSpPr>
        <a:xfrm>
          <a:off x="0" y="0"/>
          <a: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422854"/>
            <a:ext cx="2743196" cy="365125"/>
          </a:xfrm>
        </p:spPr>
        <p:txBody>
          <a:bodyPr/>
          <a:lstStyle/>
          <a:p>
            <a:fld id="{846CE7D5-CF57-46EF-B807-FDD0502418D4}" type="datetimeFigureOut">
              <a:rPr lang="en-US" smtClean="0"/>
              <a:t>10/23/2024</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6928935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0119631"/>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secHead" preserve="1">
  <p:cSld name="Section Header">
    <p:bg>
      <p:bgRef idx="1001">
        <a:schemeClr val="bg1"/>
      </p:bgRef>
    </p:bg>
    <p:spTree>
      <p:nvGrpSpPr>
        <p:cNvPr id="1" name=""/>
        <p:cNvGrpSpPr/>
        <p:nvPr/>
      </p:nvGrpSpPr>
      <p:grpSpPr>
        <a:xfrm>
          <a:off x="0" y="0"/>
          <a: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46CE7D5-CF57-46EF-B807-FDD0502418D4}" type="datetimeFigureOut">
              <a:rPr lang="en-US" smtClean="0"/>
              <a:t>10/23/2024</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842264012"/>
      </p:ext>
    </p:extLst>
  </p:cSld>
  <p:clrMapOvr>
    <a:overrideClrMapping bg1="lt1" tx1="dk1" bg2="lt2" tx2="dk2" accent1="accent1" accent2="accent2" accent3="accent3" accent4="accent4" accent5="accent5" accent6="accent6" hlink="hlink" folHlink="folHlink"/>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08740595"/>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623599028"/>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5188389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showMasterSp="0"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846CE7D5-CF57-46EF-B807-FDD0502418D4}" type="datetimeFigureOut">
              <a:rPr lang="en-US" smtClean="0"/>
              <a:t>10/23/2024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2301038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96893295"/>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436351417"/>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2"/>
      </p:bgRef>
    </p:bg>
    <p:spTree>
      <p:nvGrpSpPr>
        <p:cNvPr id="1" name=""/>
        <p:cNvGrpSpPr/>
        <p:nvPr/>
      </p:nvGrpSpPr>
      <p:grpSpPr>
        <a:xfrm>
          <a:off x="0" y="0"/>
          <a: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46CE7D5-CF57-46EF-B807-FDD0502418D4}" type="datetimeFigureOut">
              <a:rPr lang="en-US" smtClean="0"/>
              <a:t>10/23/2024</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1484331315"/>
      </p:ext>
    </p:extLst>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timing/>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2.jpeg" /><Relationship Id="rId4" Type="http://schemas.openxmlformats.org/officeDocument/2006/relationships/image" Target="../media/image3.png" /><Relationship Id="rId5" Type="http://schemas.openxmlformats.org/officeDocument/2006/relationships/tags" Target="../tags/tag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6.xml" /><Relationship Id="rId3" Type="http://schemas.openxmlformats.org/officeDocument/2006/relationships/image" Target="../media/image2.jpeg" /><Relationship Id="rId4" Type="http://schemas.openxmlformats.org/officeDocument/2006/relationships/image" Target="../media/image3.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png" /><Relationship Id="rId3" Type="http://schemas.openxmlformats.org/officeDocument/2006/relationships/image" Target="../media/image5.sv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73" name="Picture 72" descr="A picture containing text, indoor, table, dining table&#10;&#10;Description automatically generated">
            <a:extLst>
              <a:ext uri="{FF2B5EF4-FFF2-40B4-BE49-F238E27FC236}">
                <a16:creationId xmlns:a16="http://schemas.microsoft.com/office/drawing/2014/main" id="{DD10804C-A90E-F5D6-CC30-F181C1BA91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4" name="Rectangle 73">
            <a:extLst>
              <a:ext uri="{FF2B5EF4-FFF2-40B4-BE49-F238E27FC236}">
                <a16:creationId xmlns:a16="http://schemas.microsoft.com/office/drawing/2014/main" id="{76841097-C455-1DB8-F3D6-E5879D9E6A75}"/>
              </a:ext>
            </a:extLst>
          </p:cNvPr>
          <p:cNvSpPr/>
          <p:nvPr/>
        </p:nvSpPr>
        <p:spPr>
          <a:xfrm>
            <a:off x="0" y="2678373"/>
            <a:ext cx="12192000" cy="1737641"/>
          </a:xfrm>
          <a:prstGeom prst="rect">
            <a:avLst/>
          </a:prstGeom>
          <a:solidFill>
            <a:srgbClr val="0070C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6534457-84AF-D057-39C0-FA6AC134DC01}"/>
              </a:ext>
            </a:extLst>
          </p:cNvPr>
          <p:cNvSpPr>
            <a:spLocks noGrp="1"/>
          </p:cNvSpPr>
          <p:nvPr>
            <p:ph type="ctrTitle"/>
          </p:nvPr>
        </p:nvSpPr>
        <p:spPr>
          <a:xfrm>
            <a:off x="5471608" y="170500"/>
            <a:ext cx="5794613" cy="2337373"/>
          </a:xfrm>
        </p:spPr>
        <p:txBody>
          <a:bodyPr>
            <a:normAutofit/>
          </a:bodyPr>
          <a:lstStyle/>
          <a:p>
            <a:pPr algn="ctr"/>
            <a:r>
              <a:rPr lang="en-US" sz="8000">
                <a:solidFill>
                  <a:srgbClr val="FFFFFF"/>
                </a:solidFill>
                <a:latin typeface="Bahnschrift Condensed"/>
                <a:ea typeface="Batang"/>
              </a:rPr>
              <a:t>Welcome!</a:t>
            </a:r>
          </a:p>
        </p:txBody>
      </p:sp>
      <p:sp>
        <p:nvSpPr>
          <p:cNvPr id="3" name="Subtitle 2">
            <a:extLst>
              <a:ext uri="{FF2B5EF4-FFF2-40B4-BE49-F238E27FC236}">
                <a16:creationId xmlns:a16="http://schemas.microsoft.com/office/drawing/2014/main" id="{75ABFE3E-9819-B48A-FE26-83B745EED7A0}"/>
              </a:ext>
            </a:extLst>
          </p:cNvPr>
          <p:cNvSpPr>
            <a:spLocks noGrp="1"/>
          </p:cNvSpPr>
          <p:nvPr>
            <p:ph type="subTitle" idx="1"/>
          </p:nvPr>
        </p:nvSpPr>
        <p:spPr>
          <a:xfrm>
            <a:off x="4939916" y="2914761"/>
            <a:ext cx="6857999" cy="1501253"/>
          </a:xfrm>
        </p:spPr>
        <p:txBody>
          <a:bodyPr>
            <a:normAutofit fontScale="92500" lnSpcReduction="10000"/>
          </a:bodyPr>
          <a:lstStyle/>
          <a:p>
            <a:pPr algn="ctr">
              <a:spcBef>
                <a:spcPct val="0"/>
              </a:spcBef>
            </a:pPr>
            <a:r>
              <a:rPr lang="en-US" sz="4000">
                <a:solidFill>
                  <a:schemeClr val="accent1">
                    <a:lumMod val="60000"/>
                    <a:lumOff val="40000"/>
                  </a:schemeClr>
                </a:solidFill>
                <a:latin typeface="Arial" panose="020b0604020202020204" pitchFamily="34" charset="0"/>
                <a:ea typeface="Batang"/>
                <a:cs typeface="Arial" panose="020b0604020202020204" pitchFamily="34" charset="0"/>
              </a:rPr>
              <a:t>Division of Accounting &amp; Auditing</a:t>
            </a:r>
          </a:p>
          <a:p>
            <a:pPr algn="ctr">
              <a:spcBef>
                <a:spcPct val="0"/>
              </a:spcBef>
            </a:pPr>
            <a:r>
              <a:rPr lang="en-US" sz="4000">
                <a:solidFill>
                  <a:schemeClr val="accent1">
                    <a:lumMod val="60000"/>
                    <a:lumOff val="40000"/>
                  </a:schemeClr>
                </a:solidFill>
                <a:latin typeface="Arial" panose="020b0604020202020204" pitchFamily="34" charset="0"/>
                <a:ea typeface="Batang"/>
                <a:cs typeface="Arial" panose="020b0604020202020204" pitchFamily="34" charset="0"/>
              </a:rPr>
              <a:t>Financial Policy Workgroup</a:t>
            </a:r>
            <a:endParaRPr lang="en-US">
              <a:solidFill>
                <a:schemeClr val="accent1">
                  <a:lumMod val="60000"/>
                  <a:lumOff val="40000"/>
                </a:schemeClr>
              </a:solidFill>
              <a:latin typeface="Arial" panose="020b0604020202020204" pitchFamily="34" charset="0"/>
              <a:cs typeface="Arial" panose="020b0604020202020204" pitchFamily="34" charset="0"/>
            </a:endParaRPr>
          </a:p>
        </p:txBody>
      </p:sp>
      <p:pic>
        <p:nvPicPr>
          <p:cNvPr id="76" name="Picture 75" descr="Logo&#10;&#10;Description automatically generated">
            <a:extLst>
              <a:ext uri="{FF2B5EF4-FFF2-40B4-BE49-F238E27FC236}">
                <a16:creationId xmlns:a16="http://schemas.microsoft.com/office/drawing/2014/main" id="{C7952A6C-4418-8F84-DAC7-689CF91D6D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8839" y="2073347"/>
            <a:ext cx="3013932" cy="2947691"/>
          </a:xfrm>
          <a:prstGeom prst="rect">
            <a:avLst/>
          </a:prstGeom>
        </p:spPr>
      </p:pic>
    </p:spTree>
    <p:custDataLst>
      <p:tags r:id="rId5"/>
    </p:custDataLst>
    <p:extLst>
      <p:ext uri="{BB962C8B-B14F-4D97-AF65-F5344CB8AC3E}">
        <p14:creationId xmlns:p14="http://schemas.microsoft.com/office/powerpoint/2010/main" val="2102987107"/>
      </p:ext>
    </p:ext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8" name="Rectangle 7">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E463F2-156A-7622-36F4-F8866EB26A47}"/>
              </a:ext>
            </a:extLst>
          </p:cNvPr>
          <p:cNvSpPr>
            <a:spLocks noGrp="1"/>
          </p:cNvSpPr>
          <p:nvPr>
            <p:ph type="title"/>
          </p:nvPr>
        </p:nvSpPr>
        <p:spPr>
          <a:xfrm>
            <a:off x="622570" y="838646"/>
            <a:ext cx="3709991" cy="5180709"/>
          </a:xfrm>
        </p:spPr>
        <p:txBody>
          <a:bodyPr>
            <a:normAutofit/>
          </a:bodyPr>
          <a:lstStyle/>
          <a:p>
            <a:r>
              <a:rPr lang="en-US" sz="3600" cap="none"/>
              <a:t>Discussion:</a:t>
            </a:r>
            <a:br>
              <a:rPr lang="en-US" sz="3600" cap="none"/>
            </a:br>
            <a:r>
              <a:rPr lang="en-US" sz="3600" cap="none"/>
              <a:t>Supplier Records</a:t>
            </a:r>
          </a:p>
        </p:txBody>
      </p:sp>
      <p:sp useBgFill="1">
        <p:nvSpPr>
          <p:cNvPr id="10" name="Rectangle 9">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CE9DD6D-7600-B817-F95A-501C37C4A8B6}"/>
              </a:ext>
            </a:extLst>
          </p:cNvPr>
          <p:cNvSpPr>
            <a:spLocks noGrp="1"/>
          </p:cNvSpPr>
          <p:nvPr>
            <p:ph idx="1"/>
          </p:nvPr>
        </p:nvSpPr>
        <p:spPr>
          <a:xfrm>
            <a:off x="5163671" y="838647"/>
            <a:ext cx="5823328" cy="5180708"/>
          </a:xfrm>
        </p:spPr>
        <p:txBody>
          <a:bodyPr anchor="ctr">
            <a:normAutofit/>
          </a:bodyPr>
          <a:lstStyle/>
          <a:p>
            <a:r>
              <a:rPr lang="en-US" sz="2000">
                <a:latin typeface="Arial Nova" panose="020b0504020202020204" pitchFamily="34" charset="0"/>
              </a:rPr>
              <a:t>Would limiting the number of supplier remittance addresses affect your business processes?</a:t>
            </a:r>
          </a:p>
          <a:p>
            <a:r>
              <a:rPr lang="en-US" sz="2000">
                <a:latin typeface="Arial Nova" panose="020b0504020202020204" pitchFamily="34" charset="0"/>
              </a:rPr>
              <a:t>What is a reasonable number of supplier remittance addresses?</a:t>
            </a:r>
          </a:p>
          <a:p>
            <a:r>
              <a:rPr lang="en-US" sz="2000">
                <a:latin typeface="Arial Nova" panose="020b0504020202020204" pitchFamily="34" charset="0"/>
              </a:rPr>
              <a:t>What reasons do you have to require suppliers to have multiple remittance addresses?</a:t>
            </a:r>
          </a:p>
          <a:p>
            <a:r>
              <a:rPr lang="en-US" sz="2000">
                <a:latin typeface="Arial Nova" panose="020b0504020202020204" pitchFamily="34" charset="0"/>
              </a:rPr>
              <a:t>What reasons do you have to have/use unique vendor sequences?</a:t>
            </a:r>
          </a:p>
          <a:p>
            <a:pPr marL="0" indent="0">
              <a:buNone/>
            </a:pPr>
            <a:endParaRPr lang="en-US" sz="2000">
              <a:latin typeface="Arial Nova" panose="020b0504020202020204" pitchFamily="34" charset="0"/>
            </a:endParaRPr>
          </a:p>
        </p:txBody>
      </p:sp>
    </p:spTree>
    <p:extLst>
      <p:ext uri="{BB962C8B-B14F-4D97-AF65-F5344CB8AC3E}">
        <p14:creationId xmlns:p14="http://schemas.microsoft.com/office/powerpoint/2010/main" val="748272287"/>
      </p:ext>
    </p:extLst>
  </p:cSld>
  <p:clrMapOvr>
    <a:overrideClrMapping bg1="lt1" tx1="dk1" bg2="lt2" tx2="dk2" accent1="accent1" accent2="accent2" accent3="accent3" accent4="accent4" accent5="accent5" accent6="accent6" hlink="hlink" folHlink="folHlink"/>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CAA1D19-F45C-A055-C648-092A811DAD4C}"/>
              </a:ext>
            </a:extLst>
          </p:cNvPr>
          <p:cNvSpPr>
            <a:spLocks noGrp="1"/>
          </p:cNvSpPr>
          <p:nvPr>
            <p:ph type="title"/>
          </p:nvPr>
        </p:nvSpPr>
        <p:spPr/>
        <p:txBody>
          <a:bodyPr/>
          <a:lstStyle/>
          <a:p>
            <a:r>
              <a:rPr lang="en-US" cap="none">
                <a:latin typeface="Arial Nova" panose="020b0504020202020204" pitchFamily="34" charset="0"/>
              </a:rPr>
              <a:t>Next Steps</a:t>
            </a:r>
          </a:p>
        </p:txBody>
      </p:sp>
      <p:sp>
        <p:nvSpPr>
          <p:cNvPr id="3" name="Content Placeholder 2">
            <a:extLst>
              <a:ext uri="{FF2B5EF4-FFF2-40B4-BE49-F238E27FC236}">
                <a16:creationId xmlns:a16="http://schemas.microsoft.com/office/drawing/2014/main" id="{20E70BA8-6D56-606D-F602-2131F522D784}"/>
              </a:ext>
            </a:extLst>
          </p:cNvPr>
          <p:cNvSpPr>
            <a:spLocks noGrp="1"/>
          </p:cNvSpPr>
          <p:nvPr>
            <p:ph idx="1"/>
          </p:nvPr>
        </p:nvSpPr>
        <p:spPr/>
        <p:txBody>
          <a:bodyPr vert="horz" lIns="91440" tIns="45720" rIns="91440" bIns="45720" rtlCol="0" anchor="t">
            <a:normAutofit/>
          </a:bodyPr>
          <a:lstStyle/>
          <a:p>
            <a:r>
              <a:rPr lang="en-US">
                <a:latin typeface="Arial Nova"/>
              </a:rPr>
              <a:t>Next meeting is on Thursday November 21, 2024</a:t>
            </a:r>
            <a:endParaRPr lang="en-US"/>
          </a:p>
          <a:p>
            <a:endParaRPr lang="en-US">
              <a:latin typeface="Arial Nova" panose="020b0504020202020204" pitchFamily="34" charset="0"/>
            </a:endParaRPr>
          </a:p>
        </p:txBody>
      </p:sp>
    </p:spTree>
    <p:extLst>
      <p:ext uri="{BB962C8B-B14F-4D97-AF65-F5344CB8AC3E}">
        <p14:creationId xmlns:p14="http://schemas.microsoft.com/office/powerpoint/2010/main" val="2241263643"/>
      </p:ext>
    </p:extLst>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73" name="Picture 72" descr="A picture containing text, indoor, table, dining table&#10;&#10;Description automatically generated">
            <a:extLst>
              <a:ext uri="{FF2B5EF4-FFF2-40B4-BE49-F238E27FC236}">
                <a16:creationId xmlns:a16="http://schemas.microsoft.com/office/drawing/2014/main" id="{DD10804C-A90E-F5D6-CC30-F181C1BA913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4" name="Rectangle 73">
            <a:extLst>
              <a:ext uri="{FF2B5EF4-FFF2-40B4-BE49-F238E27FC236}">
                <a16:creationId xmlns:a16="http://schemas.microsoft.com/office/drawing/2014/main" id="{76841097-C455-1DB8-F3D6-E5879D9E6A75}"/>
              </a:ext>
            </a:extLst>
          </p:cNvPr>
          <p:cNvSpPr/>
          <p:nvPr/>
        </p:nvSpPr>
        <p:spPr>
          <a:xfrm>
            <a:off x="0" y="2565805"/>
            <a:ext cx="12192000" cy="1737641"/>
          </a:xfrm>
          <a:prstGeom prst="rect">
            <a:avLst/>
          </a:prstGeom>
          <a:solidFill>
            <a:srgbClr val="0070C0">
              <a:alpha val="50000"/>
            </a:srgb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75ABFE3E-9819-B48A-FE26-83B745EED7A0}"/>
              </a:ext>
            </a:extLst>
          </p:cNvPr>
          <p:cNvSpPr>
            <a:spLocks noGrp="1"/>
          </p:cNvSpPr>
          <p:nvPr>
            <p:ph type="subTitle" idx="1"/>
          </p:nvPr>
        </p:nvSpPr>
        <p:spPr>
          <a:xfrm>
            <a:off x="4939916" y="2802193"/>
            <a:ext cx="6857999" cy="1501253"/>
          </a:xfrm>
        </p:spPr>
        <p:txBody>
          <a:bodyPr>
            <a:normAutofit/>
          </a:bodyPr>
          <a:lstStyle/>
          <a:p>
            <a:pPr algn="ctr">
              <a:spcBef>
                <a:spcPct val="0"/>
              </a:spcBef>
            </a:pPr>
            <a:r>
              <a:rPr lang="en-US" sz="4000">
                <a:solidFill>
                  <a:schemeClr val="accent1">
                    <a:lumMod val="60000"/>
                    <a:lumOff val="40000"/>
                  </a:schemeClr>
                </a:solidFill>
                <a:latin typeface="Arial Nova" panose="020b0504020202020204" pitchFamily="34" charset="0"/>
                <a:ea typeface="Batang"/>
              </a:rPr>
              <a:t>Financial Policy Workgroup</a:t>
            </a:r>
          </a:p>
          <a:p>
            <a:pPr algn="ctr">
              <a:spcBef>
                <a:spcPct val="0"/>
              </a:spcBef>
            </a:pPr>
            <a:endParaRPr lang="en-US" sz="4000">
              <a:solidFill>
                <a:schemeClr val="bg1"/>
              </a:solidFill>
              <a:latin typeface="Bahnschrift Condensed"/>
              <a:ea typeface="Batang"/>
            </a:endParaRPr>
          </a:p>
        </p:txBody>
      </p:sp>
      <p:pic>
        <p:nvPicPr>
          <p:cNvPr id="76" name="Picture 75" descr="Logo&#10;&#10;Description automatically generated">
            <a:extLst>
              <a:ext uri="{FF2B5EF4-FFF2-40B4-BE49-F238E27FC236}">
                <a16:creationId xmlns:a16="http://schemas.microsoft.com/office/drawing/2014/main" id="{C7952A6C-4418-8F84-DAC7-689CF91D6D6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28839" y="2073347"/>
            <a:ext cx="3013932" cy="2947691"/>
          </a:xfrm>
          <a:prstGeom prst="rect">
            <a:avLst/>
          </a:prstGeom>
        </p:spPr>
      </p:pic>
      <p:sp>
        <p:nvSpPr>
          <p:cNvPr id="4" name="Title 1">
            <a:extLst>
              <a:ext uri="{FF2B5EF4-FFF2-40B4-BE49-F238E27FC236}">
                <a16:creationId xmlns:a16="http://schemas.microsoft.com/office/drawing/2014/main" id="{2FC0A858-6147-BEA7-13A0-635A7FB006B0}"/>
              </a:ext>
            </a:extLst>
          </p:cNvPr>
          <p:cNvSpPr txBox="1"/>
          <p:nvPr/>
        </p:nvSpPr>
        <p:spPr>
          <a:xfrm>
            <a:off x="5471608" y="167786"/>
            <a:ext cx="5794613" cy="2337373"/>
          </a:xfrm>
          <a:prstGeom prst="rect">
            <a:avLst/>
          </a:prstGeom>
        </p:spPr>
        <p:txBody>
          <a:bodyPr vert="horz" lIns="91440" tIns="45720" rIns="91440" bIns="45720" rtlCol="0" anchor="ctr">
            <a:normAutofit fontScale="90000"/>
          </a:bodyPr>
          <a:lstStyle>
            <a:lvl1pPr algn="l" defTabSz="914400" rtl="0" eaLnBrk="1" latinLnBrk="0" hangingPunct="1">
              <a:lnSpc>
                <a:spcPct val="110000"/>
              </a:lnSpc>
              <a:spcBef>
                <a:spcPct val="0"/>
              </a:spcBef>
              <a:buNone/>
              <a:defRPr sz="5900" kern="1200" cap="all" spc="-100" baseline="0">
                <a:solidFill>
                  <a:srgbClr val="FFFFFF"/>
                </a:solidFill>
                <a:latin typeface="+mj-lt"/>
                <a:ea typeface="Batang" panose="02030600000101010101" pitchFamily="18" charset="-127"/>
                <a:cs typeface="+mj-cs"/>
              </a:defRPr>
            </a:lvl1pPr>
          </a:lstStyle>
          <a:p>
            <a:pPr algn="ctr"/>
            <a:r>
              <a:rPr lang="en-US" sz="8000">
                <a:latin typeface="Arial" panose="020b0604020202020204" pitchFamily="34" charset="0"/>
                <a:cs typeface="Arial" panose="020b0604020202020204" pitchFamily="34" charset="0"/>
              </a:rPr>
              <a:t>Thank you!</a:t>
            </a:r>
          </a:p>
        </p:txBody>
      </p:sp>
      <p:sp>
        <p:nvSpPr>
          <p:cNvPr id="5" name="TextBox 4">
            <a:extLst>
              <a:ext uri="{FF2B5EF4-FFF2-40B4-BE49-F238E27FC236}">
                <a16:creationId xmlns:a16="http://schemas.microsoft.com/office/drawing/2014/main" id="{534F0153-4FCE-6D3B-1498-A5026CB86EC2}"/>
              </a:ext>
            </a:extLst>
          </p:cNvPr>
          <p:cNvSpPr txBox="1"/>
          <p:nvPr/>
        </p:nvSpPr>
        <p:spPr>
          <a:xfrm>
            <a:off x="5471608" y="6158753"/>
            <a:ext cx="566531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800">
                <a:solidFill>
                  <a:schemeClr val="accent1">
                    <a:lumMod val="60000"/>
                    <a:lumOff val="40000"/>
                  </a:schemeClr>
                </a:solidFill>
                <a:latin typeface="Arial" panose="020b0604020202020204" pitchFamily="34" charset="0"/>
                <a:ea typeface="Batang"/>
                <a:cs typeface="Arial" panose="020b0604020202020204" pitchFamily="34" charset="0"/>
              </a:rPr>
              <a:t>AccAudPMT@MyFloridaCFO.com</a:t>
            </a:r>
          </a:p>
        </p:txBody>
      </p:sp>
    </p:spTree>
    <p:extLst>
      <p:ext uri="{BB962C8B-B14F-4D97-AF65-F5344CB8AC3E}">
        <p14:creationId xmlns:p14="http://schemas.microsoft.com/office/powerpoint/2010/main" val="3191936865"/>
      </p:ext>
    </p:extLst>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43" name="Rectangle 42">
            <a:extLst>
              <a:ext uri="{FF2B5EF4-FFF2-40B4-BE49-F238E27FC236}">
                <a16:creationId xmlns:a16="http://schemas.microsoft.com/office/drawing/2014/main" id="{FB2836FF-945C-48EA-A449-7EDFC73F67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0"/>
            <a:ext cx="606974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FFFFFF"/>
              </a:solidFill>
            </a:endParaRPr>
          </a:p>
        </p:txBody>
      </p:sp>
      <p:sp>
        <p:nvSpPr>
          <p:cNvPr id="45" name="Rectangle 44">
            <a:extLst>
              <a:ext uri="{FF2B5EF4-FFF2-40B4-BE49-F238E27FC236}">
                <a16:creationId xmlns:a16="http://schemas.microsoft.com/office/drawing/2014/main" id="{83BC7947-FCF0-4F53-A871-5E847286C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25497" cy="6858000"/>
          </a:xfrm>
          <a:prstGeom prst="rect">
            <a:avLst/>
          </a:prstGeom>
          <a:solidFill>
            <a:schemeClr val="bg1"/>
          </a:solidFill>
          <a:ln>
            <a:noFill/>
          </a:ln>
        </p:spPr>
        <p:style>
          <a:lnRef idx="2">
            <a:schemeClr val="accent1">
              <a:shade val="50000"/>
            </a:schemeClr>
          </a:lnRef>
          <a:fillRef idx="4294967295">
            <a:schemeClr val="l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C5E04DFB-DE39-4410-A457-DD1B62DE06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19691" y="176109"/>
            <a:ext cx="6069743" cy="16459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rgbClr val="FFFFFF"/>
              </a:solidFill>
            </a:endParaRPr>
          </a:p>
        </p:txBody>
      </p:sp>
      <p:sp>
        <p:nvSpPr>
          <p:cNvPr id="2" name="Title 1">
            <a:extLst>
              <a:ext uri="{FF2B5EF4-FFF2-40B4-BE49-F238E27FC236}">
                <a16:creationId xmlns:a16="http://schemas.microsoft.com/office/drawing/2014/main" id="{EA7E8F12-7A67-2109-D3B8-09156F795F79}"/>
              </a:ext>
            </a:extLst>
          </p:cNvPr>
          <p:cNvSpPr>
            <a:spLocks noGrp="1"/>
          </p:cNvSpPr>
          <p:nvPr>
            <p:ph type="title"/>
          </p:nvPr>
        </p:nvSpPr>
        <p:spPr>
          <a:xfrm>
            <a:off x="6449961" y="284176"/>
            <a:ext cx="5094980" cy="1508760"/>
          </a:xfrm>
        </p:spPr>
        <p:txBody>
          <a:bodyPr>
            <a:normAutofit/>
          </a:bodyPr>
          <a:lstStyle/>
          <a:p>
            <a:r>
              <a:rPr lang="en-US" cap="none">
                <a:solidFill>
                  <a:schemeClr val="tx2"/>
                </a:solidFill>
                <a:latin typeface="Arial Nova" panose="020b0504020202020204" pitchFamily="34" charset="0"/>
              </a:rPr>
              <a:t>Agenda</a:t>
            </a:r>
          </a:p>
        </p:txBody>
      </p:sp>
      <p:pic>
        <p:nvPicPr>
          <p:cNvPr id="18" name="Graphic 17" descr="Meeting with solid fill">
            <a:extLst>
              <a:ext uri="{FF2B5EF4-FFF2-40B4-BE49-F238E27FC236}">
                <a16:creationId xmlns:a16="http://schemas.microsoft.com/office/drawing/2014/main" id="{BC786863-B7AD-937F-4447-81CA84FEDEE2}"/>
              </a:ext>
            </a:extLst>
          </p:cNvPr>
          <p:cNvPicPr>
            <a:picLocks noChangeAspect="1"/>
          </p:cNvPicPr>
          <p:nvPr/>
        </p:nvPicPr>
        <p:blipFill>
          <a:blip r:embed="rId2">
            <a:extLst>
              <a:ext uri="{96DAC541-7B7A-43D3-8B79-37D633B846F1}">
                <asvg:svgBlip xmlns:asvg="http://schemas.microsoft.com/office/drawing/2016/SVG/main" r:embed="rId3"/>
              </a:ext>
              <a:ext uri="{28A0092B-C50C-407E-A947-70E740481C1C}">
                <a14:useLocalDpi xmlns:a14="http://schemas.microsoft.com/office/drawing/2010/main" val="0"/>
              </a:ext>
            </a:extLst>
          </a:blip>
          <a:stretch>
            <a:fillRect/>
          </a:stretch>
        </p:blipFill>
        <p:spPr>
          <a:xfrm>
            <a:off x="634275" y="982706"/>
            <a:ext cx="4851141" cy="4851141"/>
          </a:xfrm>
          <a:prstGeom prst="rect">
            <a:avLst/>
          </a:prstGeom>
        </p:spPr>
      </p:pic>
      <p:sp>
        <p:nvSpPr>
          <p:cNvPr id="3" name="Content Placeholder 2">
            <a:extLst>
              <a:ext uri="{FF2B5EF4-FFF2-40B4-BE49-F238E27FC236}">
                <a16:creationId xmlns:a16="http://schemas.microsoft.com/office/drawing/2014/main" id="{B267DFD5-D153-D198-DBFB-64A2CD2275FB}"/>
              </a:ext>
            </a:extLst>
          </p:cNvPr>
          <p:cNvSpPr>
            <a:spLocks noGrp="1"/>
          </p:cNvSpPr>
          <p:nvPr>
            <p:ph idx="1"/>
          </p:nvPr>
        </p:nvSpPr>
        <p:spPr>
          <a:xfrm>
            <a:off x="6454363" y="2011680"/>
            <a:ext cx="5090578" cy="4206240"/>
          </a:xfrm>
        </p:spPr>
        <p:txBody>
          <a:bodyPr>
            <a:normAutofit/>
          </a:bodyPr>
          <a:lstStyle/>
          <a:p>
            <a:pPr>
              <a:buClr>
                <a:schemeClr val="bg1"/>
              </a:buClr>
            </a:pPr>
            <a:r>
              <a:rPr lang="en-US" sz="2400" b="0" i="0">
                <a:solidFill>
                  <a:schemeClr val="bg1"/>
                </a:solidFill>
                <a:effectLst/>
                <a:latin typeface="Arial Nova" panose="020b0504020202020204" pitchFamily="34" charset="0"/>
              </a:rPr>
              <a:t>Review draft financial policies</a:t>
            </a:r>
          </a:p>
          <a:p>
            <a:pPr>
              <a:buClr>
                <a:schemeClr val="bg1"/>
              </a:buClr>
            </a:pPr>
            <a:r>
              <a:rPr lang="en-US" sz="2400">
                <a:solidFill>
                  <a:schemeClr val="bg1"/>
                </a:solidFill>
                <a:latin typeface="Arial Nova" panose="020b0504020202020204" pitchFamily="34" charset="0"/>
              </a:rPr>
              <a:t>Discuss topics</a:t>
            </a:r>
          </a:p>
          <a:p>
            <a:pPr>
              <a:buClr>
                <a:schemeClr val="bg1"/>
              </a:buClr>
            </a:pPr>
            <a:r>
              <a:rPr lang="en-US" sz="2400">
                <a:solidFill>
                  <a:schemeClr val="bg1"/>
                </a:solidFill>
                <a:latin typeface="Arial Nova" panose="020b0504020202020204" pitchFamily="34" charset="0"/>
              </a:rPr>
              <a:t>Review next steps</a:t>
            </a:r>
            <a:endParaRPr lang="en-US">
              <a:solidFill>
                <a:schemeClr val="bg1"/>
              </a:solidFill>
              <a:latin typeface="Arial Nova" panose="020b0504020202020204" pitchFamily="34" charset="0"/>
            </a:endParaRPr>
          </a:p>
        </p:txBody>
      </p:sp>
    </p:spTree>
    <p:extLst>
      <p:ext uri="{BB962C8B-B14F-4D97-AF65-F5344CB8AC3E}">
        <p14:creationId xmlns:p14="http://schemas.microsoft.com/office/powerpoint/2010/main" val="3941608702"/>
      </p:ext>
    </p:extLst>
  </p:cSld>
  <p:clrMapOvr>
    <a:overrideClrMapping bg1="lt1" tx1="dk1" bg2="lt2" tx2="dk2" accent1="accent1" accent2="accent2" accent3="accent3" accent4="accent4" accent5="accent5" accent6="accent6" hlink="hlink" folHlink="folHlink"/>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Title 3">
            <a:extLst>
              <a:ext uri="{FF2B5EF4-FFF2-40B4-BE49-F238E27FC236}">
                <a16:creationId xmlns:a16="http://schemas.microsoft.com/office/drawing/2014/main" id="{0FC180B6-8123-1738-7AFF-18481CEA1DAC}"/>
              </a:ext>
            </a:extLst>
          </p:cNvPr>
          <p:cNvSpPr>
            <a:spLocks noGrp="1"/>
          </p:cNvSpPr>
          <p:nvPr>
            <p:ph type="title"/>
          </p:nvPr>
        </p:nvSpPr>
        <p:spPr/>
        <p:txBody>
          <a:bodyPr/>
          <a:lstStyle/>
          <a:p>
            <a:r>
              <a:rPr lang="en-US" sz="6000" b="0" i="0" cap="none">
                <a:solidFill>
                  <a:schemeClr val="bg1"/>
                </a:solidFill>
                <a:effectLst/>
                <a:latin typeface="Arial Nova" panose="020b0504020202020204" pitchFamily="34" charset="0"/>
              </a:rPr>
              <a:t>Review Draft Financial Policies</a:t>
            </a:r>
            <a:endParaRPr lang="en-US" cap="none"/>
          </a:p>
        </p:txBody>
      </p:sp>
      <p:sp>
        <p:nvSpPr>
          <p:cNvPr id="5" name="Text Placeholder 4">
            <a:extLst>
              <a:ext uri="{FF2B5EF4-FFF2-40B4-BE49-F238E27FC236}">
                <a16:creationId xmlns:a16="http://schemas.microsoft.com/office/drawing/2014/main" id="{32B0538E-FF00-C329-8AF9-9EEFECFAD26A}"/>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354882326"/>
      </p:ext>
    </p:extLst>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15" name="Rectangle 14">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2570" y="838646"/>
            <a:ext cx="3709991" cy="5180709"/>
          </a:xfrm>
        </p:spPr>
        <p:txBody>
          <a:bodyPr vert="horz" lIns="91440" tIns="45720" rIns="91440" bIns="45720" rtlCol="0">
            <a:normAutofit/>
          </a:bodyPr>
          <a:lstStyle/>
          <a:p>
            <a:r>
              <a:rPr lang="en-US" sz="3600" b="1" u="sng" cap="none">
                <a:solidFill>
                  <a:schemeClr val="bg1"/>
                </a:solidFill>
                <a:effectLst/>
                <a:latin typeface="Arial" panose="020b0604020202020204" pitchFamily="34" charset="0"/>
                <a:ea typeface="Times New Roman" panose="02020603050405020304" pitchFamily="18" charset="0"/>
              </a:rPr>
              <a:t>New Policy: </a:t>
            </a:r>
            <a:r>
              <a:rPr lang="en-US" sz="3600" cap="none">
                <a:solidFill>
                  <a:schemeClr val="bg1"/>
                </a:solidFill>
                <a:effectLst/>
                <a:latin typeface="Arial" panose="020b0604020202020204" pitchFamily="34" charset="0"/>
                <a:ea typeface="Times New Roman" panose="02020603050405020304" pitchFamily="18" charset="0"/>
              </a:rPr>
              <a:t>Period closing expectations</a:t>
            </a:r>
            <a:endParaRPr lang="en-US" sz="3600" cap="none">
              <a:solidFill>
                <a:schemeClr val="bg1"/>
              </a:solidFill>
              <a:latin typeface="Arial Nova" panose="020b0504020202020204" pitchFamily="34" charset="0"/>
            </a:endParaRPr>
          </a:p>
        </p:txBody>
      </p:sp>
      <p:sp useBgFill="1">
        <p:nvSpPr>
          <p:cNvPr id="19" name="Rectangle 18">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idx="1"/>
          </p:nvPr>
        </p:nvSpPr>
        <p:spPr>
          <a:xfrm>
            <a:off x="5163671" y="838647"/>
            <a:ext cx="5823328" cy="5180708"/>
          </a:xfrm>
        </p:spPr>
        <p:txBody>
          <a:bodyPr vert="horz" lIns="91440" tIns="45720" rIns="91440" bIns="45720" rtlCol="0" anchor="ctr">
            <a:normAutofit/>
          </a:bodyPr>
          <a:lstStyle/>
          <a:p>
            <a:pPr marL="617220" indent="-342900">
              <a:buFont typeface="Arial" panose="020b0604020202020204" pitchFamily="34" charset="0"/>
              <a:buChar char="•"/>
            </a:pPr>
            <a:r>
              <a:rPr lang="en-US" sz="2000">
                <a:latin typeface="Arial Nova" panose="020b0504020202020204" pitchFamily="34" charset="0"/>
              </a:rPr>
              <a:t>A&amp;A has the expectation that the following items will be monitored on a regular occurrence:</a:t>
            </a:r>
          </a:p>
          <a:p>
            <a:pPr marL="845820" lvl="1" indent="-342900" fontAlgn="base">
              <a:buFont typeface="Arial" panose="020b0604020202020204" pitchFamily="34" charset="0"/>
              <a:buChar char="•"/>
            </a:pPr>
            <a:r>
              <a:rPr lang="en-US" sz="1800">
                <a:latin typeface="Arial Nova" panose="020b0504020202020204" pitchFamily="34" charset="0"/>
              </a:rPr>
              <a:t>Expenditure vouchers and warrants</a:t>
            </a:r>
          </a:p>
          <a:p>
            <a:pPr marL="845820" lvl="1" indent="-342900" fontAlgn="base">
              <a:buFont typeface="Arial" panose="020b0604020202020204" pitchFamily="34" charset="0"/>
              <a:buChar char="•"/>
            </a:pPr>
            <a:r>
              <a:rPr lang="en-US" sz="1800">
                <a:latin typeface="Arial Nova" panose="020b0504020202020204" pitchFamily="34" charset="0"/>
              </a:rPr>
              <a:t>Cash deposits and receipts </a:t>
            </a:r>
          </a:p>
          <a:p>
            <a:pPr marL="845820" lvl="1" indent="-342900" fontAlgn="base">
              <a:buFont typeface="Arial" panose="020b0604020202020204" pitchFamily="34" charset="0"/>
              <a:buChar char="•"/>
            </a:pPr>
            <a:r>
              <a:rPr lang="en-US" sz="1800">
                <a:latin typeface="Arial Nova" panose="020b0504020202020204" pitchFamily="34" charset="0"/>
              </a:rPr>
              <a:t>Property items and files   </a:t>
            </a:r>
          </a:p>
          <a:p>
            <a:pPr marL="845820" lvl="1" indent="-342900" fontAlgn="base">
              <a:buFont typeface="Arial" panose="020b0604020202020204" pitchFamily="34" charset="0"/>
              <a:buChar char="•"/>
            </a:pPr>
            <a:r>
              <a:rPr lang="en-US" sz="1800">
                <a:latin typeface="Arial Nova" panose="020b0504020202020204" pitchFamily="34" charset="0"/>
              </a:rPr>
              <a:t>Payroll records</a:t>
            </a:r>
          </a:p>
          <a:p>
            <a:pPr marL="845820" lvl="1" indent="-342900" fontAlgn="base">
              <a:buFont typeface="Arial" panose="020b0604020202020204" pitchFamily="34" charset="0"/>
              <a:buChar char="•"/>
            </a:pPr>
            <a:r>
              <a:rPr lang="en-US" sz="1800">
                <a:solidFill>
                  <a:srgbClr val="404040"/>
                </a:solidFill>
                <a:effectLst/>
                <a:latin typeface="Arial" panose="020b0604020202020204" pitchFamily="34" charset="0"/>
                <a:ea typeface="Arial" panose="020b0604020202020204" pitchFamily="34" charset="0"/>
                <a:cs typeface="Times New Roman" panose="02020603050405020304" pitchFamily="18" charset="0"/>
              </a:rPr>
              <a:t>General Ledger Balances, Using Trial Balance Reports</a:t>
            </a:r>
            <a:endParaRPr lang="en-US" sz="1800">
              <a:latin typeface="Arial Nova" panose="020b0504020202020204" pitchFamily="34" charset="0"/>
            </a:endParaRPr>
          </a:p>
          <a:p>
            <a:pPr marL="617220" indent="-342900">
              <a:buFont typeface="Arial" panose="020b0604020202020204" pitchFamily="34" charset="0"/>
              <a:buChar char="•"/>
            </a:pPr>
            <a:r>
              <a:rPr lang="en-US" sz="2000">
                <a:latin typeface="Arial Nova" panose="020b0504020202020204" pitchFamily="34" charset="0"/>
              </a:rPr>
              <a:t>Reconciling items not resolved within a period, must be documented</a:t>
            </a:r>
          </a:p>
          <a:p>
            <a:pPr marL="617220" indent="-342900">
              <a:buFont typeface="Arial" panose="020b0604020202020204" pitchFamily="34" charset="0"/>
              <a:buChar char="•"/>
            </a:pPr>
            <a:r>
              <a:rPr lang="en-US" sz="2000">
                <a:latin typeface="Arial Nova" panose="020b0504020202020204" pitchFamily="34" charset="0"/>
              </a:rPr>
              <a:t>Reconciliation records must be available upon request to demonstrate activities are being performed</a:t>
            </a:r>
          </a:p>
        </p:txBody>
      </p:sp>
    </p:spTree>
    <p:extLst>
      <p:ext uri="{BB962C8B-B14F-4D97-AF65-F5344CB8AC3E}">
        <p14:creationId xmlns:p14="http://schemas.microsoft.com/office/powerpoint/2010/main" val="1566254987"/>
      </p:ext>
    </p:extLst>
  </p:cSld>
  <p:clrMapOvr>
    <a:overrideClrMapping bg1="lt1" tx1="dk1" bg2="lt2" tx2="dk2" accent1="accent1" accent2="accent2" accent3="accent3" accent4="accent4" accent5="accent5" accent6="accent6" hlink="hlink" folHlink="folHlink"/>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8" name="Rectangle 7">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F5700A-D25A-3754-8152-7D2B01BD97DE}"/>
              </a:ext>
            </a:extLst>
          </p:cNvPr>
          <p:cNvSpPr>
            <a:spLocks noGrp="1"/>
          </p:cNvSpPr>
          <p:nvPr>
            <p:ph type="title"/>
          </p:nvPr>
        </p:nvSpPr>
        <p:spPr>
          <a:xfrm>
            <a:off x="622570" y="838646"/>
            <a:ext cx="3709991" cy="5180709"/>
          </a:xfrm>
        </p:spPr>
        <p:txBody>
          <a:bodyPr>
            <a:normAutofit/>
          </a:bodyPr>
          <a:lstStyle/>
          <a:p>
            <a:r>
              <a:rPr lang="en-US" sz="3600" b="1" u="sng" cap="none">
                <a:solidFill>
                  <a:schemeClr val="bg1"/>
                </a:solidFill>
                <a:latin typeface="Arial" panose="020b0604020202020204" pitchFamily="34" charset="0"/>
                <a:cs typeface="Arial" panose="020b0604020202020204" pitchFamily="34" charset="0"/>
              </a:rPr>
              <a:t>New Policy: </a:t>
            </a:r>
            <a:r>
              <a:rPr lang="en-US" sz="3600" cap="none">
                <a:solidFill>
                  <a:schemeClr val="bg1"/>
                </a:solidFill>
                <a:latin typeface="Arial" panose="020b0604020202020204" pitchFamily="34" charset="0"/>
                <a:cs typeface="Arial" panose="020b0604020202020204" pitchFamily="34" charset="0"/>
              </a:rPr>
              <a:t>Reconciliations Between Systems</a:t>
            </a:r>
          </a:p>
        </p:txBody>
      </p:sp>
      <p:sp useBgFill="1">
        <p:nvSpPr>
          <p:cNvPr id="10" name="Rectangle 9">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286C902-F231-9CE2-BC10-9B8935E81535}"/>
              </a:ext>
            </a:extLst>
          </p:cNvPr>
          <p:cNvSpPr>
            <a:spLocks noGrp="1"/>
          </p:cNvSpPr>
          <p:nvPr>
            <p:ph idx="1"/>
          </p:nvPr>
        </p:nvSpPr>
        <p:spPr>
          <a:xfrm>
            <a:off x="5163670" y="298174"/>
            <a:ext cx="6862677" cy="6470373"/>
          </a:xfrm>
        </p:spPr>
        <p:txBody>
          <a:bodyPr anchor="ctr">
            <a:noAutofit/>
          </a:bodyPr>
          <a:lstStyle/>
          <a:p>
            <a:r>
              <a:rPr lang="en-US" sz="1800">
                <a:latin typeface="Arial Nova" panose="020b0504020202020204" pitchFamily="34" charset="0"/>
              </a:rPr>
              <a:t>A&amp;A has the expectation that agencies and the judicial branch will:</a:t>
            </a:r>
          </a:p>
          <a:p>
            <a:pPr lvl="1"/>
            <a:r>
              <a:rPr lang="en-US" sz="1800">
                <a:latin typeface="Arial Nova" panose="020b0504020202020204" pitchFamily="34" charset="0"/>
              </a:rPr>
              <a:t>Validate all employees that take part in the creation of files to be loaded in the accounting system are properly authorized and trained</a:t>
            </a:r>
          </a:p>
          <a:p>
            <a:pPr lvl="1"/>
            <a:r>
              <a:rPr lang="en-US" sz="1800">
                <a:latin typeface="Arial Nova" panose="020b0504020202020204" pitchFamily="34" charset="0"/>
              </a:rPr>
              <a:t>Document effective internal control policies and procedures for the accuracy and validity of their accounting data as entered into Florida PALM regardless if the data is entered manually or through automated processes</a:t>
            </a:r>
            <a:endParaRPr lang="en-US" sz="1800">
              <a:latin typeface="Arial Nova" panose="020b0504020202020204" pitchFamily="34" charset="0"/>
            </a:endParaRPr>
          </a:p>
          <a:p>
            <a:pPr lvl="1"/>
            <a:r>
              <a:rPr lang="en-US" sz="1800">
                <a:latin typeface="Arial Nova" panose="020b0504020202020204" pitchFamily="34" charset="0"/>
              </a:rPr>
              <a:t>Maintain proper separation of duties for the creation of batch files and uploading the files is in place</a:t>
            </a:r>
          </a:p>
          <a:p>
            <a:pPr lvl="1"/>
            <a:r>
              <a:rPr lang="en-US" sz="1800">
                <a:latin typeface="Arial Nova" panose="020b0504020202020204" pitchFamily="34" charset="0"/>
              </a:rPr>
              <a:t>Monitor for duplicate entries (e.g., payments)</a:t>
            </a:r>
          </a:p>
          <a:p>
            <a:pPr lvl="1"/>
            <a:r>
              <a:rPr lang="en-US" sz="1800">
                <a:latin typeface="Arial Nova" panose="020b0504020202020204" pitchFamily="34" charset="0"/>
              </a:rPr>
              <a:t>Maintain supporting documentation to demonstrate validity, completeness, and legal compliance of the payment</a:t>
            </a:r>
          </a:p>
          <a:p>
            <a:pPr lvl="1"/>
            <a:r>
              <a:rPr lang="en-US" sz="1800">
                <a:latin typeface="Arial Nova"/>
              </a:rPr>
              <a:t>Execute an approval flow for batch files/spreadsheet uploads</a:t>
            </a:r>
          </a:p>
          <a:p>
            <a:pPr lvl="1"/>
            <a:r>
              <a:rPr lang="en-US" sz="1800">
                <a:latin typeface="Arial Nova"/>
              </a:rPr>
              <a:t>Document discrepancies between systems and take corrective action where applicable</a:t>
            </a:r>
          </a:p>
          <a:p>
            <a:pPr lvl="1"/>
            <a:r>
              <a:rPr lang="en-US" sz="1800">
                <a:latin typeface="Arial Nova"/>
              </a:rPr>
              <a:t>Be legally responsible for the security and integrity of all data records existing within or transferred from their independent systems</a:t>
            </a:r>
          </a:p>
        </p:txBody>
      </p:sp>
    </p:spTree>
    <p:extLst>
      <p:ext uri="{BB962C8B-B14F-4D97-AF65-F5344CB8AC3E}">
        <p14:creationId xmlns:p14="http://schemas.microsoft.com/office/powerpoint/2010/main" val="1857535524"/>
      </p:ext>
    </p:extLst>
  </p:cSld>
  <p:clrMapOvr>
    <a:overrideClrMapping bg1="lt1" tx1="dk1" bg2="lt2" tx2="dk2" accent1="accent1" accent2="accent2" accent3="accent3" accent4="accent4" accent5="accent5" accent6="accent6" hlink="hlink" folHlink="folHlink"/>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7" name="Rectangle 6">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2570" y="838646"/>
            <a:ext cx="3709991" cy="5180709"/>
          </a:xfrm>
        </p:spPr>
        <p:txBody>
          <a:bodyPr>
            <a:normAutofit/>
          </a:bodyPr>
          <a:lstStyle/>
          <a:p>
            <a:r>
              <a:rPr lang="en-US" sz="3300" b="1" u="sng" cap="none">
                <a:solidFill>
                  <a:schemeClr val="bg1"/>
                </a:solidFill>
                <a:effectLst/>
                <a:latin typeface="Arial" panose="020b0604020202020204" pitchFamily="34" charset="0"/>
                <a:ea typeface="Times New Roman" panose="02020603050405020304" pitchFamily="18" charset="0"/>
              </a:rPr>
              <a:t>New Policy: </a:t>
            </a:r>
            <a:r>
              <a:rPr lang="en-US" sz="3300" cap="none">
                <a:solidFill>
                  <a:schemeClr val="bg1"/>
                </a:solidFill>
                <a:effectLst/>
                <a:latin typeface="Arial" panose="020b0604020202020204" pitchFamily="34" charset="0"/>
                <a:ea typeface="Times New Roman" panose="02020603050405020304" pitchFamily="18" charset="0"/>
              </a:rPr>
              <a:t>Redacting Sensitive or Confidential Information from Attachments</a:t>
            </a:r>
            <a:endParaRPr lang="en-US" sz="3300" cap="none">
              <a:solidFill>
                <a:schemeClr val="bg1"/>
              </a:solidFill>
              <a:latin typeface="Arial Nova" panose="020b0504020202020204" pitchFamily="34" charset="0"/>
            </a:endParaRPr>
          </a:p>
        </p:txBody>
      </p:sp>
      <p:sp useBgFill="1">
        <p:nvSpPr>
          <p:cNvPr id="9" name="Rectangle 8">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idx="1"/>
          </p:nvPr>
        </p:nvSpPr>
        <p:spPr>
          <a:xfrm>
            <a:off x="5163671" y="838647"/>
            <a:ext cx="5823328" cy="5180708"/>
          </a:xfrm>
        </p:spPr>
        <p:txBody>
          <a:bodyPr anchor="ctr">
            <a:normAutofit/>
          </a:bodyPr>
          <a:lstStyle/>
          <a:p>
            <a:pPr marR="0" lvl="1"/>
            <a:r>
              <a:rPr lang="en-US" sz="1800">
                <a:latin typeface="Arial Nova" panose="020b0504020202020204" pitchFamily="34" charset="0"/>
              </a:rPr>
              <a:t>A&amp;A has the expectation that the Agency Legal Counsel will determine what confidential and sensitive to that Agency</a:t>
            </a:r>
          </a:p>
          <a:p>
            <a:pPr marR="0" lvl="1"/>
            <a:r>
              <a:rPr lang="en-US" sz="1800">
                <a:latin typeface="Arial Nova" panose="020b0504020202020204" pitchFamily="34" charset="0"/>
              </a:rPr>
              <a:t>A&amp;A has the expectation that agencies and the judicial branch will:</a:t>
            </a:r>
          </a:p>
          <a:p>
            <a:pPr lvl="2"/>
            <a:r>
              <a:rPr lang="en-US">
                <a:latin typeface="Arial Nova" panose="020b0504020202020204" pitchFamily="34" charset="0"/>
              </a:rPr>
              <a:t>Not record confidential or sensitive information in Florida PALM</a:t>
            </a:r>
          </a:p>
          <a:p>
            <a:pPr lvl="2"/>
            <a:r>
              <a:rPr lang="en-US">
                <a:latin typeface="Arial Nova" panose="020b0504020202020204" pitchFamily="34" charset="0"/>
              </a:rPr>
              <a:t>Make information available upon A&amp;A’s request</a:t>
            </a:r>
          </a:p>
          <a:p>
            <a:pPr lvl="2"/>
            <a:r>
              <a:rPr lang="en-US">
                <a:latin typeface="Arial Nova" panose="020b0504020202020204" pitchFamily="34" charset="0"/>
              </a:rPr>
              <a:t>Collaborate with A&amp;A when access to confidential or sensitive information is necessary</a:t>
            </a:r>
          </a:p>
        </p:txBody>
      </p:sp>
    </p:spTree>
    <p:extLst>
      <p:ext uri="{BB962C8B-B14F-4D97-AF65-F5344CB8AC3E}">
        <p14:creationId xmlns:p14="http://schemas.microsoft.com/office/powerpoint/2010/main" val="2944379211"/>
      </p:ext>
    </p:extLst>
  </p:cSld>
  <p:clrMapOvr>
    <a:overrideClrMapping bg1="lt1" tx1="dk1" bg2="lt2" tx2="dk2" accent1="accent1" accent2="accent2" accent3="accent3" accent4="accent4" accent5="accent5" accent6="accent6" hlink="hlink" folHlink="folHlink"/>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4" name="Title 3">
            <a:extLst>
              <a:ext uri="{FF2B5EF4-FFF2-40B4-BE49-F238E27FC236}">
                <a16:creationId xmlns:a16="http://schemas.microsoft.com/office/drawing/2014/main" id="{E3136802-FF9D-7B69-FD4A-0D66BB61B662}"/>
              </a:ext>
            </a:extLst>
          </p:cNvPr>
          <p:cNvSpPr>
            <a:spLocks noGrp="1"/>
          </p:cNvSpPr>
          <p:nvPr>
            <p:ph type="title"/>
          </p:nvPr>
        </p:nvSpPr>
        <p:spPr/>
        <p:txBody>
          <a:bodyPr/>
          <a:lstStyle/>
          <a:p>
            <a:r>
              <a:rPr lang="en-US" cap="none">
                <a:latin typeface="Arial" panose="020b0604020202020204" pitchFamily="34" charset="0"/>
                <a:cs typeface="Arial" panose="020b0604020202020204" pitchFamily="34" charset="0"/>
              </a:rPr>
              <a:t>Discussion Topics</a:t>
            </a:r>
          </a:p>
        </p:txBody>
      </p:sp>
      <p:sp>
        <p:nvSpPr>
          <p:cNvPr id="5" name="Text Placeholder 4">
            <a:extLst>
              <a:ext uri="{FF2B5EF4-FFF2-40B4-BE49-F238E27FC236}">
                <a16:creationId xmlns:a16="http://schemas.microsoft.com/office/drawing/2014/main" id="{6F0AD0F7-E79C-092A-9DF1-6934D0675978}"/>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53047498"/>
      </p:ext>
    </p:extLst>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14" name="Rectangle 13">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2570" y="838646"/>
            <a:ext cx="3709991" cy="5180709"/>
          </a:xfrm>
        </p:spPr>
        <p:txBody>
          <a:bodyPr>
            <a:normAutofit/>
          </a:bodyPr>
          <a:lstStyle/>
          <a:p>
            <a:r>
              <a:rPr lang="en-US" sz="3600" cap="none">
                <a:latin typeface="Arial" panose="020b0604020202020204" pitchFamily="34" charset="0"/>
              </a:rPr>
              <a:t>Discussion:</a:t>
            </a:r>
            <a:br>
              <a:rPr lang="en-US" sz="3600" cap="none">
                <a:latin typeface="Arial" panose="020b0604020202020204" pitchFamily="34" charset="0"/>
              </a:rPr>
            </a:br>
            <a:r>
              <a:rPr lang="en-US" sz="3600" cap="none">
                <a:latin typeface="Arial" panose="020b0604020202020204" pitchFamily="34" charset="0"/>
              </a:rPr>
              <a:t>GL Adjustments</a:t>
            </a:r>
            <a:endParaRPr lang="en-US" sz="3600" cap="none">
              <a:latin typeface="Arial Nova" panose="020b0504020202020204" pitchFamily="34" charset="0"/>
            </a:endParaRPr>
          </a:p>
        </p:txBody>
      </p:sp>
      <p:sp useBgFill="1">
        <p:nvSpPr>
          <p:cNvPr id="16" name="Rectangle 15">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a:extLst>
              <a:ext uri="{FF2B5EF4-FFF2-40B4-BE49-F238E27FC236}">
                <a16:creationId xmlns:a16="http://schemas.microsoft.com/office/drawing/2014/main" id="{CBAF8F97-E43D-9C4B-476D-AD8D689275EB}"/>
              </a:ext>
            </a:extLst>
          </p:cNvPr>
          <p:cNvSpPr>
            <a:spLocks noGrp="1"/>
          </p:cNvSpPr>
          <p:nvPr>
            <p:ph idx="1"/>
          </p:nvPr>
        </p:nvSpPr>
        <p:spPr>
          <a:xfrm>
            <a:off x="5163671" y="838647"/>
            <a:ext cx="5823328" cy="5180708"/>
          </a:xfrm>
        </p:spPr>
        <p:txBody>
          <a:bodyPr anchor="ctr">
            <a:normAutofit/>
          </a:bodyPr>
          <a:lstStyle/>
          <a:p>
            <a:r>
              <a:rPr lang="en-US" sz="2000">
                <a:latin typeface="Arial Nova" panose="020b0504020202020204" pitchFamily="34" charset="0"/>
              </a:rPr>
              <a:t>What circumstances would result in a GL adjustment? </a:t>
            </a:r>
          </a:p>
          <a:p>
            <a:r>
              <a:rPr lang="en-US" sz="2000">
                <a:latin typeface="Arial Nova" panose="020b0504020202020204" pitchFamily="34" charset="0"/>
              </a:rPr>
              <a:t>Which users within your agencies should be authorized to make GL adjustments? </a:t>
            </a:r>
          </a:p>
          <a:p>
            <a:r>
              <a:rPr lang="en-US" sz="2000">
                <a:latin typeface="Arial Nova" panose="020b0504020202020204" pitchFamily="34" charset="0"/>
              </a:rPr>
              <a:t>What controls are in place to validate that GL entries are appropriate and balanced?</a:t>
            </a:r>
          </a:p>
        </p:txBody>
      </p:sp>
    </p:spTree>
    <p:extLst>
      <p:ext uri="{BB962C8B-B14F-4D97-AF65-F5344CB8AC3E}">
        <p14:creationId xmlns:p14="http://schemas.microsoft.com/office/powerpoint/2010/main" val="1704502768"/>
      </p:ext>
    </p:extLst>
  </p:cSld>
  <p:clrMapOvr>
    <a:overrideClrMapping bg1="lt1" tx1="dk1" bg2="lt2" tx2="dk2" accent1="accent1" accent2="accent2" accent3="accent3" accent4="accent4" accent5="accent5" accent6="accent6" hlink="hlink" folHlink="folHlink"/>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a:effectLst/>
      </p:bgPr>
    </p:bg>
    <p:spTree>
      <p:nvGrpSpPr>
        <p:cNvPr id="1" name=""/>
        <p:cNvGrpSpPr/>
        <p:nvPr/>
      </p:nvGrpSpPr>
      <p:grpSpPr>
        <a:xfrm>
          <a:off x="0" y="0"/>
          <a:ext cx="0" cy="0"/>
        </a:xfrm>
      </p:grpSpPr>
      <p:sp>
        <p:nvSpPr>
          <p:cNvPr id="8" name="Rectangle 7">
            <a:extLst>
              <a:ext uri="{FF2B5EF4-FFF2-40B4-BE49-F238E27FC236}">
                <a16:creationId xmlns:a16="http://schemas.microsoft.com/office/drawing/2014/main" id="{1A6D86F0-98E0-4468-9315-41BF7B0F2E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36B7D87-C665-6496-CE73-03203E8B54AD}"/>
              </a:ext>
            </a:extLst>
          </p:cNvPr>
          <p:cNvSpPr>
            <a:spLocks noGrp="1"/>
          </p:cNvSpPr>
          <p:nvPr>
            <p:ph type="title"/>
          </p:nvPr>
        </p:nvSpPr>
        <p:spPr>
          <a:xfrm>
            <a:off x="622570" y="838646"/>
            <a:ext cx="3709991" cy="5180709"/>
          </a:xfrm>
        </p:spPr>
        <p:txBody>
          <a:bodyPr>
            <a:normAutofit/>
          </a:bodyPr>
          <a:lstStyle/>
          <a:p>
            <a:r>
              <a:rPr lang="en-US" sz="3600" cap="none"/>
              <a:t>Discussion:</a:t>
            </a:r>
            <a:br>
              <a:rPr lang="en-US" sz="3600" cap="none"/>
            </a:br>
            <a:r>
              <a:rPr lang="en-US" sz="3600" cap="none"/>
              <a:t>Requiring Grant ID Usage on Payments for CMIA Reporting</a:t>
            </a:r>
          </a:p>
        </p:txBody>
      </p:sp>
      <p:sp useBgFill="1">
        <p:nvSpPr>
          <p:cNvPr id="10" name="Rectangle 9">
            <a:extLst>
              <a:ext uri="{FF2B5EF4-FFF2-40B4-BE49-F238E27FC236}">
                <a16:creationId xmlns:a16="http://schemas.microsoft.com/office/drawing/2014/main" id="{CE957058-57AD-46A9-BAE9-7145CB3504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5" y="-2"/>
            <a:ext cx="7537703"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17BA68C-BFD0-6D8B-2096-6CF5F719EACD}"/>
              </a:ext>
            </a:extLst>
          </p:cNvPr>
          <p:cNvSpPr>
            <a:spLocks noGrp="1"/>
          </p:cNvSpPr>
          <p:nvPr>
            <p:ph idx="1"/>
          </p:nvPr>
        </p:nvSpPr>
        <p:spPr>
          <a:xfrm>
            <a:off x="5163671" y="838647"/>
            <a:ext cx="5823328" cy="5180708"/>
          </a:xfrm>
        </p:spPr>
        <p:txBody>
          <a:bodyPr anchor="ctr">
            <a:normAutofit/>
          </a:bodyPr>
          <a:lstStyle/>
          <a:p>
            <a:r>
              <a:rPr lang="en-US" sz="2000" b="0" i="0">
                <a:effectLst/>
                <a:latin typeface="Arial Nova" panose="020b0504020202020204" pitchFamily="34" charset="0"/>
              </a:rPr>
              <a:t>Cash Management Improvement Act (CMIA) provides rules and procedures for the transfer of funds for federal financial assistance programs between the federal government and the states</a:t>
            </a:r>
          </a:p>
          <a:p>
            <a:pPr lvl="1"/>
            <a:r>
              <a:rPr lang="en-US">
                <a:latin typeface="Arial Nova" panose="020b0504020202020204" pitchFamily="34" charset="0"/>
              </a:rPr>
              <a:t>Are there impacts to requiring the Grant ID on payments to support CMIA reporting?</a:t>
            </a:r>
          </a:p>
          <a:p>
            <a:pPr lvl="1"/>
            <a:r>
              <a:rPr lang="en-US">
                <a:latin typeface="Arial Nova" panose="020b0504020202020204" pitchFamily="34" charset="0"/>
              </a:rPr>
              <a:t>What challenges would your agency face if this requirement is in place?</a:t>
            </a:r>
          </a:p>
          <a:p>
            <a:pPr lvl="1"/>
            <a:r>
              <a:rPr lang="en-US">
                <a:latin typeface="Arial Nova" panose="020b0504020202020204" pitchFamily="34" charset="0"/>
              </a:rPr>
              <a:t>What benefits are gained by using Grant ID on payments?</a:t>
            </a:r>
          </a:p>
        </p:txBody>
      </p:sp>
    </p:spTree>
    <p:extLst>
      <p:ext uri="{BB962C8B-B14F-4D97-AF65-F5344CB8AC3E}">
        <p14:creationId xmlns:p14="http://schemas.microsoft.com/office/powerpoint/2010/main" val="486684520"/>
      </p:ext>
    </p:extLst>
  </p:cSld>
  <p:clrMapOvr>
    <a:overrideClrMapping bg1="lt1" tx1="dk1" bg2="lt2" tx2="dk2" accent1="accent1" accent2="accent2" accent3="accent3" accent4="accent4" accent5="accent5" accent6="accent6" hlink="hlink" folHlink="folHlink"/>
  </p:clrMapOvr>
  <p:transition/>
  <p:timing/>
</p:sld>
</file>

<file path=ppt/tags/tag1.xml><?xml version="1.0" encoding="utf-8"?>
<p:tagLst xmlns:p="http://schemas.openxmlformats.org/presentationml/2006/main">
  <p:tag name="ARTICULATE_SLIDE_THUMBNAIL_REFRESH" val="1"/>
</p:tagLst>
</file>

<file path=ppt/tags/tag2.xml><?xml version="1.0" encoding="utf-8"?>
<p:tagLst xmlns:p="http://schemas.openxmlformats.org/presentationml/2006/main">
  <p:tag name="AS_NET" val="4.0.30319.42000"/>
  <p:tag name="AS_OS" val="Microsoft Windows NT 6.2.9200.0"/>
  <p:tag name="AS_RELEASE_DATE" val="2022.05.14"/>
  <p:tag name="AS_TITLE" val="Aspose.Slides for .NET 4.0 Client Profile"/>
  <p:tag name="AS_VERSION" val="22.5"/>
</p:tagLst>
</file>

<file path=ppt/theme/_rels/theme1.xml.rels>&#65279;<?xml version="1.0" encoding="utf-8" standalone="yes"?><Relationships xmlns="http://schemas.openxmlformats.org/package/2006/relationships"><Relationship Id="rId1" Type="http://schemas.openxmlformats.org/officeDocument/2006/relationships/image" Target="../media/image1.jpeg" /></Relationships>
</file>

<file path=ppt/theme/theme1.xml><?xml version="1.0" encoding="utf-8"?>
<a:theme xmlns:r="http://schemas.openxmlformats.org/officeDocument/2006/relationships"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Corbel" panose="020b0503020204020204"/>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Corbel" panose="020b0503020204020204"/>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EC9AD9161DE4641968B8426AA290760" ma:contentTypeVersion="16" ma:contentTypeDescription="Create a new document." ma:contentTypeScope="" ma:versionID="59d3d21ee62759c5a700232836c59f5a">
  <xsd:schema xmlns:xsd="http://www.w3.org/2001/XMLSchema" xmlns:xs="http://www.w3.org/2001/XMLSchema" xmlns:p="http://schemas.microsoft.com/office/2006/metadata/properties" xmlns:ns2="84429517-9d75-45fa-ab00-fd996cfbcbd3" xmlns:ns3="1adcc410-d5ef-44bf-ac2c-e938635a014e" targetNamespace="http://schemas.microsoft.com/office/2006/metadata/properties" ma:root="true" ma:fieldsID="136e8cde5aaea563df67118896249728" ns2:_="" ns3:_="">
    <xsd:import namespace="84429517-9d75-45fa-ab00-fd996cfbcbd3"/>
    <xsd:import namespace="1adcc410-d5ef-44bf-ac2c-e938635a014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429517-9d75-45fa-ab00-fd996cfbcbd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dcc410-d5ef-44bf-ac2c-e938635a014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72454AB-FA70-4DAE-A4C7-799B2C810F5F}">
  <ds:schemaRefs>
    <ds:schemaRef ds:uri="1adcc410-d5ef-44bf-ac2c-e938635a014e"/>
    <ds:schemaRef ds:uri="84429517-9d75-45fa-ab00-fd996cfbcbd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10100AA-9BD8-4E9C-9FD7-8151B0E91D37}">
  <ds:schemaRefs>
    <ds:schemaRef ds:uri="http://purl.org/dc/dcmitype/"/>
    <ds:schemaRef ds:uri="http://schemas.microsoft.com/office/infopath/2007/PartnerControls"/>
    <ds:schemaRef ds:uri="http://schemas.microsoft.com/office/2006/documentManagement/types"/>
    <ds:schemaRef ds:uri="http://schemas.microsoft.com/office/2006/metadata/properties"/>
    <ds:schemaRef ds:uri="84429517-9d75-45fa-ab00-fd996cfbcbd3"/>
    <ds:schemaRef ds:uri="http://purl.org/dc/terms/"/>
    <ds:schemaRef ds:uri="http://schemas.openxmlformats.org/package/2006/metadata/core-properties"/>
    <ds:schemaRef ds:uri="1adcc410-d5ef-44bf-ac2c-e938635a014e"/>
    <ds:schemaRef ds:uri="http://www.w3.org/XML/1998/namespace"/>
    <ds:schemaRef ds:uri="http://purl.org/dc/elements/1.1/"/>
  </ds:schemaRefs>
</ds:datastoreItem>
</file>

<file path=customXml/itemProps3.xml><?xml version="1.0" encoding="utf-8"?>
<ds:datastoreItem xmlns:ds="http://schemas.openxmlformats.org/officeDocument/2006/customXml" ds:itemID="{9FC761F1-3B71-41E4-AB0F-B8003FD5D199}">
  <ds:schemaRefs>
    <ds:schemaRef ds:uri="http://schemas.microsoft.com/sharepoint/v3/contenttype/forms"/>
  </ds:schemaRefs>
</ds:datastoreItem>
</file>

<file path=docProps/app.xml><?xml version="1.0" encoding="utf-8"?>
<Properties xmlns:vt="http://schemas.openxmlformats.org/officeDocument/2006/docPropsVTypes" xmlns="http://schemas.openxmlformats.org/officeDocument/2006/extended-properties">
  <Company/>
  <PresentationFormat>Widescreen</PresentationFormat>
  <Paragraphs>53</Paragraphs>
  <Slides>12</Slides>
  <Notes>6</Notes>
  <TotalTime>0</TotalTime>
  <HiddenSlides>0</HiddenSlides>
  <MMClips>0</MMClips>
  <ScaleCrop>0</ScaleCrop>
  <HeadingPairs>
    <vt:vector baseType="variant" size="6">
      <vt:variant>
        <vt:lpstr>Fonts used</vt:lpstr>
      </vt:variant>
      <vt:variant>
        <vt:i4>9</vt:i4>
      </vt:variant>
      <vt:variant>
        <vt:lpstr>Theme</vt:lpstr>
      </vt:variant>
      <vt:variant>
        <vt:i4>1</vt:i4>
      </vt:variant>
      <vt:variant>
        <vt:lpstr>Slide Titles</vt:lpstr>
      </vt:variant>
      <vt:variant>
        <vt:i4>12</vt:i4>
      </vt:variant>
    </vt:vector>
  </HeadingPairs>
  <TitlesOfParts>
    <vt:vector baseType="lpstr" size="22">
      <vt:lpstr>Arial</vt:lpstr>
      <vt:lpstr>Corbel</vt:lpstr>
      <vt:lpstr>Wingdings</vt:lpstr>
      <vt:lpstr>Calibri Light</vt:lpstr>
      <vt:lpstr>Calibri</vt:lpstr>
      <vt:lpstr>Bahnschrift Condensed</vt:lpstr>
      <vt:lpstr>Batang</vt:lpstr>
      <vt:lpstr>Arial Nova</vt:lpstr>
      <vt:lpstr>Times New Roman</vt:lpstr>
      <vt:lpstr>Banded</vt:lpstr>
      <vt:lpstr>Welcome!</vt:lpstr>
      <vt:lpstr>Agenda</vt:lpstr>
      <vt:lpstr>Review Draft Financial Policies</vt:lpstr>
      <vt:lpstr>New Policy: Period closing expectations</vt:lpstr>
      <vt:lpstr>New Policy: Reconciliations Between Systems</vt:lpstr>
      <vt:lpstr>New Policy: Redacting Sensitive or Confidential Information from Attachments</vt:lpstr>
      <vt:lpstr>Discussion Topics</vt:lpstr>
      <vt:lpstr>Discussion:GL Adjustments</vt:lpstr>
      <vt:lpstr>Discussion:Requiring Grant ID Usage on Payments for CMIA Reporting</vt:lpstr>
      <vt:lpstr>Discussion:Supplier Records</vt:lpstr>
      <vt:lpstr>Next Steps</vt:lpstr>
      <vt:lpstr>PowerPoint Presentation</vt:lpstr>
    </vt:vector>
  </TitlesOfParts>
  <LinksUpToDate>0</LinksUpToDate>
  <SharedDoc>0</SharedDoc>
  <HyperlinksChanged>0</HyperlinksChanged>
  <Application>Aspose.Slides for .NET</Application>
  <AppVersion>22.0500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2024-11-01T15:40:53.060</cp:lastPrinted>
  <dcterms:created xsi:type="dcterms:W3CDTF">2024-11-01T15:40:53Z</dcterms:created>
  <dcterms:modified xsi:type="dcterms:W3CDTF">2024-11-01T19:40:53Z</dcterms:modified>
</cp:coreProperties>
</file>