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svg" ContentType="image/svg"/>
  <Default Extension="png" ContentType="image/png"/>
  <Override PartName="/customXml/item1.xml" ContentType="application/xml"/>
  <Override PartName="/customXml/item2.xml" ContentType="application/xml"/>
  <Override PartName="/customXml/item3.xml" ContentType="application/xml"/>
  <Override PartName="/customXml/item4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howSpecialPlsOnTitleSld="0" saveSubsetFonts="1">
  <p:sldMasterIdLst>
    <p:sldMasterId id="2147483696" r:id="rId6"/>
  </p:sldMasterIdLst>
  <p:notesMasterIdLst>
    <p:notesMasterId r:id="rId7"/>
  </p:notesMasterIdLst>
  <p:sldIdLst>
    <p:sldId id="259" r:id="rId8"/>
    <p:sldId id="2147470084" r:id="rId9"/>
    <p:sldId id="2147469568" r:id="rId10"/>
    <p:sldId id="2147470077" r:id="rId11"/>
    <p:sldId id="2147470079" r:id="rId12"/>
    <p:sldId id="2147470080" r:id="rId13"/>
    <p:sldId id="2147470081" r:id="rId14"/>
    <p:sldId id="2147469565" r:id="rId15"/>
    <p:sldId id="2147470076" r:id="rId16"/>
    <p:sldId id="2147470078" r:id="rId17"/>
    <p:sldId id="2147470083" r:id="rId18"/>
    <p:sldId id="2147469566" r:id="rId19"/>
    <p:sldId id="291" r:id="rId20"/>
  </p:sldIdLst>
  <p:sldSz cx="12192000" cy="6858000"/>
  <p:notesSz cx="7010400" cy="92964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0" name="Kincl, Dusti" initials="DK" lastIdx="0" clrIdx="1"/>
  <p:cmAuthor id="1" name="Robertson, Angie" initials="AR" lastIdx="0" clrIdx="2"/>
  <p:cmAuthor id="2" name="Punty, Mary" initials="ACN" lastIdx="0" clrIdx="3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CFEE3F-1735-48AB-8C2C-B7906EEFCA9F}" v="124" dt="2024-07-24T15:41:27.373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83" autoAdjust="0"/>
    <p:restoredTop sz="84223" autoAdjust="0"/>
  </p:normalViewPr>
  <p:slideViewPr>
    <p:cSldViewPr>
      <p:cViewPr varScale="1">
        <p:scale>
          <a:sx n="79" d="100"/>
          <a:sy n="79" d="100"/>
        </p:scale>
        <p:origin x="379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16" y="82"/>
      </p:cViewPr>
      <p:guideLst/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3.xml" /><Relationship Id="rId11" Type="http://schemas.openxmlformats.org/officeDocument/2006/relationships/slide" Target="slides/slide4.xml" /><Relationship Id="rId12" Type="http://schemas.openxmlformats.org/officeDocument/2006/relationships/slide" Target="slides/slide5.xml" /><Relationship Id="rId13" Type="http://schemas.openxmlformats.org/officeDocument/2006/relationships/slide" Target="slides/slide6.xml" /><Relationship Id="rId14" Type="http://schemas.openxmlformats.org/officeDocument/2006/relationships/slide" Target="slides/slide7.xml" /><Relationship Id="rId15" Type="http://schemas.openxmlformats.org/officeDocument/2006/relationships/slide" Target="slides/slide8.xml" /><Relationship Id="rId16" Type="http://schemas.openxmlformats.org/officeDocument/2006/relationships/slide" Target="slides/slide9.xml" /><Relationship Id="rId17" Type="http://schemas.openxmlformats.org/officeDocument/2006/relationships/slide" Target="slides/slide10.xml" /><Relationship Id="rId18" Type="http://schemas.openxmlformats.org/officeDocument/2006/relationships/slide" Target="slides/slide11.xml" /><Relationship Id="rId19" Type="http://schemas.openxmlformats.org/officeDocument/2006/relationships/slide" Target="slides/slide12.xml" /><Relationship Id="rId2" Type="http://schemas.openxmlformats.org/officeDocument/2006/relationships/customXml" Target="../customXml/item2.xml" /><Relationship Id="rId20" Type="http://schemas.openxmlformats.org/officeDocument/2006/relationships/slide" Target="slides/slide13.xml" /><Relationship Id="rId21" Type="http://schemas.openxmlformats.org/officeDocument/2006/relationships/tags" Target="tags/tag1.xml" /><Relationship Id="rId22" Type="http://schemas.openxmlformats.org/officeDocument/2006/relationships/presProps" Target="presProps.xml" /><Relationship Id="rId23" Type="http://schemas.openxmlformats.org/officeDocument/2006/relationships/viewProps" Target="viewProps.xml" /><Relationship Id="rId24" Type="http://schemas.microsoft.com/office/2016/11/relationships/changesInfo" Target="changesInfos/changesInfo1.xml" /><Relationship Id="rId25" Type="http://schemas.microsoft.com/office/2015/10/relationships/revisionInfo" Target="revisionInfo.xml" /><Relationship Id="rId26" Type="http://schemas.openxmlformats.org/officeDocument/2006/relationships/theme" Target="theme/theme1.xml" /><Relationship Id="rId27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4" Type="http://schemas.openxmlformats.org/officeDocument/2006/relationships/customXml" Target="../customXml/item4.xml" /><Relationship Id="rId5" Type="http://schemas.openxmlformats.org/officeDocument/2006/relationships/commentAuthors" Target="commentAuthors.xml" /><Relationship Id="rId6" Type="http://schemas.openxmlformats.org/officeDocument/2006/relationships/slideMaster" Target="slideMasters/slideMaster1.xml" /><Relationship Id="rId7" Type="http://schemas.openxmlformats.org/officeDocument/2006/relationships/notesMaster" Target="notesMasters/notesMaster1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son, Angie" userId="cc16ad1f-0635-4d3d-91eb-6188be84ca3b" providerId="ADAL" clId="{D5CFEE3F-1735-48AB-8C2C-B7906EEFCA9F}"/>
    <pc:docChg chg="undo redo custSel addSld delSld modSld">
      <pc:chgData name="Robertson, Angie" userId="cc16ad1f-0635-4d3d-91eb-6188be84ca3b" providerId="ADAL" clId="{D5CFEE3F-1735-48AB-8C2C-B7906EEFCA9F}" dt="2024-07-24T15:33:55.464" v="11139" actId="20577"/>
      <pc:docMkLst>
        <pc:docMk/>
      </pc:docMkLst>
      <pc:sldChg chg="del">
        <pc:chgData name="Robertson, Angie" userId="cc16ad1f-0635-4d3d-91eb-6188be84ca3b" providerId="ADAL" clId="{D5CFEE3F-1735-48AB-8C2C-B7906EEFCA9F}" dt="2024-07-21T19:02:24.585" v="2326" actId="47"/>
        <pc:sldMkLst>
          <pc:docMk/>
          <pc:sldMk cId="3167163785" sldId="285"/>
        </pc:sldMkLst>
      </pc:sldChg>
      <pc:sldChg chg="addSp delSp modSp mod">
        <pc:chgData name="Robertson, Angie" userId="cc16ad1f-0635-4d3d-91eb-6188be84ca3b" providerId="ADAL" clId="{D5CFEE3F-1735-48AB-8C2C-B7906EEFCA9F}" dt="2024-07-24T15:33:55.464" v="11139" actId="20577"/>
        <pc:sldMkLst>
          <pc:docMk/>
          <pc:sldMk cId="1907058997" sldId="291"/>
        </pc:sldMkLst>
        <pc:spChg chg="del mod">
          <ac:chgData name="Robertson, Angie" userId="cc16ad1f-0635-4d3d-91eb-6188be84ca3b" providerId="ADAL" clId="{D5CFEE3F-1735-48AB-8C2C-B7906EEFCA9F}" dt="2024-07-24T15:28:28.114" v="11107" actId="478"/>
          <ac:spMkLst>
            <pc:docMk/>
            <pc:sldMk cId="1907058997" sldId="291"/>
            <ac:spMk id="2" creationId="{00000000-0000-0000-0000-000000000000}"/>
          </ac:spMkLst>
        </pc:spChg>
        <pc:spChg chg="mod">
          <ac:chgData name="Robertson, Angie" userId="cc16ad1f-0635-4d3d-91eb-6188be84ca3b" providerId="ADAL" clId="{D5CFEE3F-1735-48AB-8C2C-B7906EEFCA9F}" dt="2024-07-24T15:33:55.464" v="11139" actId="20577"/>
          <ac:spMkLst>
            <pc:docMk/>
            <pc:sldMk cId="1907058997" sldId="291"/>
            <ac:spMk id="3" creationId="{00000000-0000-0000-0000-000000000000}"/>
          </ac:spMkLst>
        </pc:spChg>
        <pc:spChg chg="add del mod">
          <ac:chgData name="Robertson, Angie" userId="cc16ad1f-0635-4d3d-91eb-6188be84ca3b" providerId="ADAL" clId="{D5CFEE3F-1735-48AB-8C2C-B7906EEFCA9F}" dt="2024-07-24T15:28:31.238" v="11108" actId="478"/>
          <ac:spMkLst>
            <pc:docMk/>
            <pc:sldMk cId="1907058997" sldId="291"/>
            <ac:spMk id="6" creationId="{44F74D00-92C3-1009-2AAF-9AAA5A034280}"/>
          </ac:spMkLst>
        </pc:spChg>
        <pc:picChg chg="add mod">
          <ac:chgData name="Robertson, Angie" userId="cc16ad1f-0635-4d3d-91eb-6188be84ca3b" providerId="ADAL" clId="{D5CFEE3F-1735-48AB-8C2C-B7906EEFCA9F}" dt="2024-07-24T15:29:11.127" v="11122" actId="1076"/>
          <ac:picMkLst>
            <pc:docMk/>
            <pc:sldMk cId="1907058997" sldId="291"/>
            <ac:picMk id="4" creationId="{F0AACE81-CA24-3296-3D26-3CDFBCCE7805}"/>
          </ac:picMkLst>
        </pc:picChg>
      </pc:sldChg>
      <pc:sldChg chg="addSp modSp del mod">
        <pc:chgData name="Robertson, Angie" userId="cc16ad1f-0635-4d3d-91eb-6188be84ca3b" providerId="ADAL" clId="{D5CFEE3F-1735-48AB-8C2C-B7906EEFCA9F}" dt="2024-07-24T15:23:23.297" v="11106" actId="2696"/>
        <pc:sldMkLst>
          <pc:docMk/>
          <pc:sldMk cId="3656765817" sldId="2147469564"/>
        </pc:sldMkLst>
        <pc:spChg chg="mod">
          <ac:chgData name="Robertson, Angie" userId="cc16ad1f-0635-4d3d-91eb-6188be84ca3b" providerId="ADAL" clId="{D5CFEE3F-1735-48AB-8C2C-B7906EEFCA9F}" dt="2024-07-24T15:22:42.493" v="11104" actId="27636"/>
          <ac:spMkLst>
            <pc:docMk/>
            <pc:sldMk cId="3656765817" sldId="2147469564"/>
            <ac:spMk id="7" creationId="{3EB4DA0A-1E02-EEF1-B010-67665CEB5D99}"/>
          </ac:spMkLst>
        </pc:spChg>
        <pc:picChg chg="add mod">
          <ac:chgData name="Robertson, Angie" userId="cc16ad1f-0635-4d3d-91eb-6188be84ca3b" providerId="ADAL" clId="{D5CFEE3F-1735-48AB-8C2C-B7906EEFCA9F}" dt="2024-07-24T15:22:45.670" v="11105" actId="1076"/>
          <ac:picMkLst>
            <pc:docMk/>
            <pc:sldMk cId="3656765817" sldId="2147469564"/>
            <ac:picMk id="5" creationId="{0C67916E-CACE-1886-CAAF-B44A18A6EB7E}"/>
          </ac:picMkLst>
        </pc:picChg>
      </pc:sldChg>
      <pc:sldChg chg="addSp delSp modSp mod">
        <pc:chgData name="Robertson, Angie" userId="cc16ad1f-0635-4d3d-91eb-6188be84ca3b" providerId="ADAL" clId="{D5CFEE3F-1735-48AB-8C2C-B7906EEFCA9F}" dt="2024-07-23T23:04:51.888" v="8776" actId="1076"/>
        <pc:sldMkLst>
          <pc:docMk/>
          <pc:sldMk cId="2396477977" sldId="2147469565"/>
        </pc:sldMkLst>
        <pc:spChg chg="del mod">
          <ac:chgData name="Robertson, Angie" userId="cc16ad1f-0635-4d3d-91eb-6188be84ca3b" providerId="ADAL" clId="{D5CFEE3F-1735-48AB-8C2C-B7906EEFCA9F}" dt="2024-07-21T18:46:14.259" v="1697" actId="478"/>
          <ac:spMkLst>
            <pc:docMk/>
            <pc:sldMk cId="2396477977" sldId="2147469565"/>
            <ac:spMk id="2" creationId="{D195C343-A39C-D2B9-21F1-2F32345F006C}"/>
          </ac:spMkLst>
        </pc:spChg>
        <pc:spChg chg="mod">
          <ac:chgData name="Robertson, Angie" userId="cc16ad1f-0635-4d3d-91eb-6188be84ca3b" providerId="ADAL" clId="{D5CFEE3F-1735-48AB-8C2C-B7906EEFCA9F}" dt="2024-07-21T19:19:31.818" v="2904" actId="20577"/>
          <ac:spMkLst>
            <pc:docMk/>
            <pc:sldMk cId="2396477977" sldId="2147469565"/>
            <ac:spMk id="4" creationId="{5D88EE75-2A3A-6AE1-FA9B-C9588A0019EE}"/>
          </ac:spMkLst>
        </pc:spChg>
        <pc:spChg chg="add mod">
          <ac:chgData name="Robertson, Angie" userId="cc16ad1f-0635-4d3d-91eb-6188be84ca3b" providerId="ADAL" clId="{D5CFEE3F-1735-48AB-8C2C-B7906EEFCA9F}" dt="2024-07-23T23:04:51.888" v="8776" actId="1076"/>
          <ac:spMkLst>
            <pc:docMk/>
            <pc:sldMk cId="2396477977" sldId="2147469565"/>
            <ac:spMk id="8" creationId="{C47EFB77-B2DA-A92D-9076-528976E51059}"/>
          </ac:spMkLst>
        </pc:spChg>
        <pc:spChg chg="add del mod">
          <ac:chgData name="Robertson, Angie" userId="cc16ad1f-0635-4d3d-91eb-6188be84ca3b" providerId="ADAL" clId="{D5CFEE3F-1735-48AB-8C2C-B7906EEFCA9F}" dt="2024-07-21T18:46:16.425" v="1698" actId="478"/>
          <ac:spMkLst>
            <pc:docMk/>
            <pc:sldMk cId="2396477977" sldId="2147469565"/>
            <ac:spMk id="9" creationId="{244D3C2B-1AD3-9E5C-BCBF-096BCC27BC96}"/>
          </ac:spMkLst>
        </pc:spChg>
        <pc:spChg chg="add del mod">
          <ac:chgData name="Robertson, Angie" userId="cc16ad1f-0635-4d3d-91eb-6188be84ca3b" providerId="ADAL" clId="{D5CFEE3F-1735-48AB-8C2C-B7906EEFCA9F}" dt="2024-07-21T23:17:10.452" v="5766" actId="478"/>
          <ac:spMkLst>
            <pc:docMk/>
            <pc:sldMk cId="2396477977" sldId="2147469565"/>
            <ac:spMk id="10" creationId="{4CBD4992-D46E-2D1C-C781-FC7AE33AA9BA}"/>
          </ac:spMkLst>
        </pc:spChg>
        <pc:graphicFrameChg chg="add mod modGraphic">
          <ac:chgData name="Robertson, Angie" userId="cc16ad1f-0635-4d3d-91eb-6188be84ca3b" providerId="ADAL" clId="{D5CFEE3F-1735-48AB-8C2C-B7906EEFCA9F}" dt="2024-07-23T23:04:43.645" v="8775" actId="14100"/>
          <ac:graphicFrameMkLst>
            <pc:docMk/>
            <pc:sldMk cId="2396477977" sldId="2147469565"/>
            <ac:graphicFrameMk id="7" creationId="{2EB91067-76D5-09A4-8494-F2FBBC70710C}"/>
          </ac:graphicFrameMkLst>
        </pc:graphicFrameChg>
        <pc:picChg chg="add del mod">
          <ac:chgData name="Robertson, Angie" userId="cc16ad1f-0635-4d3d-91eb-6188be84ca3b" providerId="ADAL" clId="{D5CFEE3F-1735-48AB-8C2C-B7906EEFCA9F}" dt="2024-07-21T18:52:54.090" v="1794" actId="478"/>
          <ac:picMkLst>
            <pc:docMk/>
            <pc:sldMk cId="2396477977" sldId="2147469565"/>
            <ac:picMk id="11" creationId="{DFE09B4E-9ABD-95BB-B432-51500FB6D673}"/>
          </ac:picMkLst>
        </pc:picChg>
      </pc:sldChg>
      <pc:sldChg chg="modSp mod">
        <pc:chgData name="Robertson, Angie" userId="cc16ad1f-0635-4d3d-91eb-6188be84ca3b" providerId="ADAL" clId="{D5CFEE3F-1735-48AB-8C2C-B7906EEFCA9F}" dt="2024-07-23T23:29:14.008" v="9411" actId="20577"/>
        <pc:sldMkLst>
          <pc:docMk/>
          <pc:sldMk cId="331865793" sldId="2147469566"/>
        </pc:sldMkLst>
        <pc:spChg chg="mod">
          <ac:chgData name="Robertson, Angie" userId="cc16ad1f-0635-4d3d-91eb-6188be84ca3b" providerId="ADAL" clId="{D5CFEE3F-1735-48AB-8C2C-B7906EEFCA9F}" dt="2024-07-23T23:29:14.008" v="9411" actId="20577"/>
          <ac:spMkLst>
            <pc:docMk/>
            <pc:sldMk cId="331865793" sldId="2147469566"/>
            <ac:spMk id="2" creationId="{D9D4DAC6-2273-E8DE-77B1-A4ED4EF12433}"/>
          </ac:spMkLst>
        </pc:spChg>
      </pc:sldChg>
      <pc:sldChg chg="del">
        <pc:chgData name="Robertson, Angie" userId="cc16ad1f-0635-4d3d-91eb-6188be84ca3b" providerId="ADAL" clId="{D5CFEE3F-1735-48AB-8C2C-B7906EEFCA9F}" dt="2024-07-21T19:02:29.480" v="2327" actId="47"/>
        <pc:sldMkLst>
          <pc:docMk/>
          <pc:sldMk cId="3995488846" sldId="2147469567"/>
        </pc:sldMkLst>
      </pc:sldChg>
      <pc:sldChg chg="addSp delSp modSp mod chgLayout modNotesTx">
        <pc:chgData name="Robertson, Angie" userId="cc16ad1f-0635-4d3d-91eb-6188be84ca3b" providerId="ADAL" clId="{D5CFEE3F-1735-48AB-8C2C-B7906EEFCA9F}" dt="2024-07-23T23:09:43.265" v="8871" actId="1036"/>
        <pc:sldMkLst>
          <pc:docMk/>
          <pc:sldMk cId="331037118" sldId="2147469568"/>
        </pc:sldMkLst>
        <pc:spChg chg="mod ord">
          <ac:chgData name="Robertson, Angie" userId="cc16ad1f-0635-4d3d-91eb-6188be84ca3b" providerId="ADAL" clId="{D5CFEE3F-1735-48AB-8C2C-B7906EEFCA9F}" dt="2024-07-23T23:09:43.265" v="8871" actId="1036"/>
          <ac:spMkLst>
            <pc:docMk/>
            <pc:sldMk cId="331037118" sldId="2147469568"/>
            <ac:spMk id="2" creationId="{A87D54BF-C4C4-779F-A720-AB6BFFD81E17}"/>
          </ac:spMkLst>
        </pc:spChg>
        <pc:spChg chg="mod ord">
          <ac:chgData name="Robertson, Angie" userId="cc16ad1f-0635-4d3d-91eb-6188be84ca3b" providerId="ADAL" clId="{D5CFEE3F-1735-48AB-8C2C-B7906EEFCA9F}" dt="2024-07-21T19:02:56.070" v="2348" actId="700"/>
          <ac:spMkLst>
            <pc:docMk/>
            <pc:sldMk cId="331037118" sldId="2147469568"/>
            <ac:spMk id="3" creationId="{AB85A0C8-FA3D-6CFB-0C93-E5715848FFDE}"/>
          </ac:spMkLst>
        </pc:spChg>
        <pc:spChg chg="mod ord">
          <ac:chgData name="Robertson, Angie" userId="cc16ad1f-0635-4d3d-91eb-6188be84ca3b" providerId="ADAL" clId="{D5CFEE3F-1735-48AB-8C2C-B7906EEFCA9F}" dt="2024-07-23T23:08:11.487" v="8846" actId="20577"/>
          <ac:spMkLst>
            <pc:docMk/>
            <pc:sldMk cId="331037118" sldId="2147469568"/>
            <ac:spMk id="4" creationId="{18A96958-AC58-CA22-2578-920C36BEE82C}"/>
          </ac:spMkLst>
        </pc:spChg>
        <pc:spChg chg="mod ord">
          <ac:chgData name="Robertson, Angie" userId="cc16ad1f-0635-4d3d-91eb-6188be84ca3b" providerId="ADAL" clId="{D5CFEE3F-1735-48AB-8C2C-B7906EEFCA9F}" dt="2024-07-21T19:02:56.070" v="2348" actId="700"/>
          <ac:spMkLst>
            <pc:docMk/>
            <pc:sldMk cId="331037118" sldId="2147469568"/>
            <ac:spMk id="5" creationId="{4DDACEDD-F96B-1C79-0D25-40FE91F57B9B}"/>
          </ac:spMkLst>
        </pc:spChg>
        <pc:spChg chg="mod ord">
          <ac:chgData name="Robertson, Angie" userId="cc16ad1f-0635-4d3d-91eb-6188be84ca3b" providerId="ADAL" clId="{D5CFEE3F-1735-48AB-8C2C-B7906EEFCA9F}" dt="2024-07-21T19:02:56.070" v="2348" actId="700"/>
          <ac:spMkLst>
            <pc:docMk/>
            <pc:sldMk cId="331037118" sldId="2147469568"/>
            <ac:spMk id="6" creationId="{6825856E-5D2C-82D0-B2FC-FDAB094A2AB0}"/>
          </ac:spMkLst>
        </pc:spChg>
        <pc:spChg chg="add mod ord">
          <ac:chgData name="Robertson, Angie" userId="cc16ad1f-0635-4d3d-91eb-6188be84ca3b" providerId="ADAL" clId="{D5CFEE3F-1735-48AB-8C2C-B7906EEFCA9F}" dt="2024-07-23T23:09:43.265" v="8871" actId="1036"/>
          <ac:spMkLst>
            <pc:docMk/>
            <pc:sldMk cId="331037118" sldId="2147469568"/>
            <ac:spMk id="7" creationId="{655681DE-9643-99C5-D680-7CFE49496F42}"/>
          </ac:spMkLst>
        </pc:spChg>
        <pc:spChg chg="add mod">
          <ac:chgData name="Robertson, Angie" userId="cc16ad1f-0635-4d3d-91eb-6188be84ca3b" providerId="ADAL" clId="{D5CFEE3F-1735-48AB-8C2C-B7906EEFCA9F}" dt="2024-07-23T15:12:10.842" v="8249" actId="404"/>
          <ac:spMkLst>
            <pc:docMk/>
            <pc:sldMk cId="331037118" sldId="2147469568"/>
            <ac:spMk id="8" creationId="{9EAAD7D9-3BBE-0752-648B-BC7742133975}"/>
          </ac:spMkLst>
        </pc:spChg>
        <pc:spChg chg="add mod">
          <ac:chgData name="Robertson, Angie" userId="cc16ad1f-0635-4d3d-91eb-6188be84ca3b" providerId="ADAL" clId="{D5CFEE3F-1735-48AB-8C2C-B7906EEFCA9F}" dt="2024-07-23T23:09:43.265" v="8871" actId="1036"/>
          <ac:spMkLst>
            <pc:docMk/>
            <pc:sldMk cId="331037118" sldId="2147469568"/>
            <ac:spMk id="10" creationId="{E822449F-9156-A1F4-7FA2-B4AC9553A1C8}"/>
          </ac:spMkLst>
        </pc:spChg>
        <pc:spChg chg="add mod">
          <ac:chgData name="Robertson, Angie" userId="cc16ad1f-0635-4d3d-91eb-6188be84ca3b" providerId="ADAL" clId="{D5CFEE3F-1735-48AB-8C2C-B7906EEFCA9F}" dt="2024-07-23T23:09:43.265" v="8871" actId="1036"/>
          <ac:spMkLst>
            <pc:docMk/>
            <pc:sldMk cId="331037118" sldId="2147469568"/>
            <ac:spMk id="11" creationId="{823D6806-232E-776D-5D09-08467F95C4C4}"/>
          </ac:spMkLst>
        </pc:spChg>
        <pc:spChg chg="add mod">
          <ac:chgData name="Robertson, Angie" userId="cc16ad1f-0635-4d3d-91eb-6188be84ca3b" providerId="ADAL" clId="{D5CFEE3F-1735-48AB-8C2C-B7906EEFCA9F}" dt="2024-07-23T23:09:43.265" v="8871" actId="1036"/>
          <ac:spMkLst>
            <pc:docMk/>
            <pc:sldMk cId="331037118" sldId="2147469568"/>
            <ac:spMk id="12" creationId="{0EB937D0-BB5C-2AE5-6AD0-8318BD3DA6DE}"/>
          </ac:spMkLst>
        </pc:spChg>
        <pc:spChg chg="add del mod">
          <ac:chgData name="Robertson, Angie" userId="cc16ad1f-0635-4d3d-91eb-6188be84ca3b" providerId="ADAL" clId="{D5CFEE3F-1735-48AB-8C2C-B7906EEFCA9F}" dt="2024-07-21T20:07:14.077" v="5349" actId="478"/>
          <ac:spMkLst>
            <pc:docMk/>
            <pc:sldMk cId="331037118" sldId="2147469568"/>
            <ac:spMk id="13" creationId="{37B5F1BA-45FD-790C-ABD5-C8F90DCAFA23}"/>
          </ac:spMkLst>
        </pc:spChg>
        <pc:spChg chg="add mod">
          <ac:chgData name="Robertson, Angie" userId="cc16ad1f-0635-4d3d-91eb-6188be84ca3b" providerId="ADAL" clId="{D5CFEE3F-1735-48AB-8C2C-B7906EEFCA9F}" dt="2024-07-23T23:09:43.265" v="8871" actId="1036"/>
          <ac:spMkLst>
            <pc:docMk/>
            <pc:sldMk cId="331037118" sldId="2147469568"/>
            <ac:spMk id="14" creationId="{5530E42B-B6CB-1C6B-A923-0202A48D0D2C}"/>
          </ac:spMkLst>
        </pc:spChg>
        <pc:spChg chg="add mod">
          <ac:chgData name="Robertson, Angie" userId="cc16ad1f-0635-4d3d-91eb-6188be84ca3b" providerId="ADAL" clId="{D5CFEE3F-1735-48AB-8C2C-B7906EEFCA9F}" dt="2024-07-23T23:09:43.265" v="8871" actId="1036"/>
          <ac:spMkLst>
            <pc:docMk/>
            <pc:sldMk cId="331037118" sldId="2147469568"/>
            <ac:spMk id="15" creationId="{992214FF-60DC-2E94-3AA4-F36174C0AC73}"/>
          </ac:spMkLst>
        </pc:spChg>
        <pc:spChg chg="add del mod">
          <ac:chgData name="Robertson, Angie" userId="cc16ad1f-0635-4d3d-91eb-6188be84ca3b" providerId="ADAL" clId="{D5CFEE3F-1735-48AB-8C2C-B7906EEFCA9F}" dt="2024-07-21T20:12:43.528" v="5402" actId="478"/>
          <ac:spMkLst>
            <pc:docMk/>
            <pc:sldMk cId="331037118" sldId="2147469568"/>
            <ac:spMk id="16" creationId="{80A4C135-3425-7B71-0BC6-83191698D3D5}"/>
          </ac:spMkLst>
        </pc:spChg>
        <pc:spChg chg="add del mod">
          <ac:chgData name="Robertson, Angie" userId="cc16ad1f-0635-4d3d-91eb-6188be84ca3b" providerId="ADAL" clId="{D5CFEE3F-1735-48AB-8C2C-B7906EEFCA9F}" dt="2024-07-21T20:14:38.337" v="5419" actId="478"/>
          <ac:spMkLst>
            <pc:docMk/>
            <pc:sldMk cId="331037118" sldId="2147469568"/>
            <ac:spMk id="17" creationId="{DD42E6D2-5B08-D149-DB90-41CD071969FE}"/>
          </ac:spMkLst>
        </pc:spChg>
        <pc:spChg chg="add mod ord">
          <ac:chgData name="Robertson, Angie" userId="cc16ad1f-0635-4d3d-91eb-6188be84ca3b" providerId="ADAL" clId="{D5CFEE3F-1735-48AB-8C2C-B7906EEFCA9F}" dt="2024-07-23T23:09:43.265" v="8871" actId="1036"/>
          <ac:spMkLst>
            <pc:docMk/>
            <pc:sldMk cId="331037118" sldId="2147469568"/>
            <ac:spMk id="18" creationId="{9007EF9F-2E12-42EA-43A2-3D63271DD827}"/>
          </ac:spMkLst>
        </pc:spChg>
        <pc:spChg chg="add">
          <ac:chgData name="Robertson, Angie" userId="cc16ad1f-0635-4d3d-91eb-6188be84ca3b" providerId="ADAL" clId="{D5CFEE3F-1735-48AB-8C2C-B7906EEFCA9F}" dt="2024-07-23T14:48:31.210" v="8204"/>
          <ac:spMkLst>
            <pc:docMk/>
            <pc:sldMk cId="331037118" sldId="2147469568"/>
            <ac:spMk id="19" creationId="{A07058E1-D412-BC33-C4B8-3599A758289A}"/>
          </ac:spMkLst>
        </pc:spChg>
        <pc:spChg chg="add mod">
          <ac:chgData name="Robertson, Angie" userId="cc16ad1f-0635-4d3d-91eb-6188be84ca3b" providerId="ADAL" clId="{D5CFEE3F-1735-48AB-8C2C-B7906EEFCA9F}" dt="2024-07-23T23:09:43.265" v="8871" actId="1036"/>
          <ac:spMkLst>
            <pc:docMk/>
            <pc:sldMk cId="331037118" sldId="2147469568"/>
            <ac:spMk id="21" creationId="{C34C7B3F-01AF-B8F2-042F-93AD452C8565}"/>
          </ac:spMkLst>
        </pc:spChg>
        <pc:spChg chg="add mod ord">
          <ac:chgData name="Robertson, Angie" userId="cc16ad1f-0635-4d3d-91eb-6188be84ca3b" providerId="ADAL" clId="{D5CFEE3F-1735-48AB-8C2C-B7906EEFCA9F}" dt="2024-07-23T23:09:43.265" v="8871" actId="1036"/>
          <ac:spMkLst>
            <pc:docMk/>
            <pc:sldMk cId="331037118" sldId="2147469568"/>
            <ac:spMk id="22" creationId="{375704BF-2100-71C7-973A-C138845670E1}"/>
          </ac:spMkLst>
        </pc:spChg>
        <pc:spChg chg="add mod">
          <ac:chgData name="Robertson, Angie" userId="cc16ad1f-0635-4d3d-91eb-6188be84ca3b" providerId="ADAL" clId="{D5CFEE3F-1735-48AB-8C2C-B7906EEFCA9F}" dt="2024-07-23T23:09:43.265" v="8871" actId="1036"/>
          <ac:spMkLst>
            <pc:docMk/>
            <pc:sldMk cId="331037118" sldId="2147469568"/>
            <ac:spMk id="23" creationId="{CDD21CF1-948F-604A-DC18-B3F847F46361}"/>
          </ac:spMkLst>
        </pc:spChg>
        <pc:spChg chg="add mod">
          <ac:chgData name="Robertson, Angie" userId="cc16ad1f-0635-4d3d-91eb-6188be84ca3b" providerId="ADAL" clId="{D5CFEE3F-1735-48AB-8C2C-B7906EEFCA9F}" dt="2024-07-21T23:21:50.639" v="5898"/>
          <ac:spMkLst>
            <pc:docMk/>
            <pc:sldMk cId="331037118" sldId="2147469568"/>
            <ac:spMk id="24" creationId="{101D32AD-3494-8356-4CEC-DA426C988AFB}"/>
          </ac:spMkLst>
        </pc:spChg>
        <pc:spChg chg="add mod">
          <ac:chgData name="Robertson, Angie" userId="cc16ad1f-0635-4d3d-91eb-6188be84ca3b" providerId="ADAL" clId="{D5CFEE3F-1735-48AB-8C2C-B7906EEFCA9F}" dt="2024-07-23T23:09:43.265" v="8871" actId="1036"/>
          <ac:spMkLst>
            <pc:docMk/>
            <pc:sldMk cId="331037118" sldId="2147469568"/>
            <ac:spMk id="25" creationId="{CD437743-3748-C137-333E-A41CCA3EC809}"/>
          </ac:spMkLst>
        </pc:spChg>
        <pc:spChg chg="add mod">
          <ac:chgData name="Robertson, Angie" userId="cc16ad1f-0635-4d3d-91eb-6188be84ca3b" providerId="ADAL" clId="{D5CFEE3F-1735-48AB-8C2C-B7906EEFCA9F}" dt="2024-07-23T23:09:43.265" v="8871" actId="1036"/>
          <ac:spMkLst>
            <pc:docMk/>
            <pc:sldMk cId="331037118" sldId="2147469568"/>
            <ac:spMk id="26" creationId="{64A63C35-5C41-2540-118D-5018076C5058}"/>
          </ac:spMkLst>
        </pc:spChg>
        <pc:spChg chg="add mod">
          <ac:chgData name="Robertson, Angie" userId="cc16ad1f-0635-4d3d-91eb-6188be84ca3b" providerId="ADAL" clId="{D5CFEE3F-1735-48AB-8C2C-B7906EEFCA9F}" dt="2024-07-23T23:09:43.265" v="8871" actId="1036"/>
          <ac:spMkLst>
            <pc:docMk/>
            <pc:sldMk cId="331037118" sldId="2147469568"/>
            <ac:spMk id="27" creationId="{4F4BEC0D-0E91-6B9E-7E86-2C510C515D59}"/>
          </ac:spMkLst>
        </pc:spChg>
        <pc:spChg chg="add del mod">
          <ac:chgData name="Robertson, Angie" userId="cc16ad1f-0635-4d3d-91eb-6188be84ca3b" providerId="ADAL" clId="{D5CFEE3F-1735-48AB-8C2C-B7906EEFCA9F}" dt="2024-07-22T00:00:10.057" v="7810" actId="478"/>
          <ac:spMkLst>
            <pc:docMk/>
            <pc:sldMk cId="331037118" sldId="2147469568"/>
            <ac:spMk id="28" creationId="{0A2E258D-BCA3-16EF-1E59-B2192D98AC05}"/>
          </ac:spMkLst>
        </pc:spChg>
        <pc:spChg chg="add mod">
          <ac:chgData name="Robertson, Angie" userId="cc16ad1f-0635-4d3d-91eb-6188be84ca3b" providerId="ADAL" clId="{D5CFEE3F-1735-48AB-8C2C-B7906EEFCA9F}" dt="2024-07-23T23:09:43.265" v="8871" actId="1036"/>
          <ac:spMkLst>
            <pc:docMk/>
            <pc:sldMk cId="331037118" sldId="2147469568"/>
            <ac:spMk id="29" creationId="{15E63A52-8E3E-161F-AD10-3563E4B26FA8}"/>
          </ac:spMkLst>
        </pc:spChg>
        <pc:spChg chg="add mod">
          <ac:chgData name="Robertson, Angie" userId="cc16ad1f-0635-4d3d-91eb-6188be84ca3b" providerId="ADAL" clId="{D5CFEE3F-1735-48AB-8C2C-B7906EEFCA9F}" dt="2024-07-23T23:09:43.265" v="8871" actId="1036"/>
          <ac:spMkLst>
            <pc:docMk/>
            <pc:sldMk cId="331037118" sldId="2147469568"/>
            <ac:spMk id="30" creationId="{65F3C38E-CB9A-7FC1-2E5B-D7BE80112A40}"/>
          </ac:spMkLst>
        </pc:spChg>
        <pc:spChg chg="add mod">
          <ac:chgData name="Robertson, Angie" userId="cc16ad1f-0635-4d3d-91eb-6188be84ca3b" providerId="ADAL" clId="{D5CFEE3F-1735-48AB-8C2C-B7906EEFCA9F}" dt="2024-07-23T23:09:43.265" v="8871" actId="1036"/>
          <ac:spMkLst>
            <pc:docMk/>
            <pc:sldMk cId="331037118" sldId="2147469568"/>
            <ac:spMk id="31" creationId="{5A5FEC01-678A-525D-0488-55695CF36A75}"/>
          </ac:spMkLst>
        </pc:spChg>
        <pc:spChg chg="add del">
          <ac:chgData name="Robertson, Angie" userId="cc16ad1f-0635-4d3d-91eb-6188be84ca3b" providerId="ADAL" clId="{D5CFEE3F-1735-48AB-8C2C-B7906EEFCA9F}" dt="2024-07-23T19:57:11.555" v="8328" actId="478"/>
          <ac:spMkLst>
            <pc:docMk/>
            <pc:sldMk cId="331037118" sldId="2147469568"/>
            <ac:spMk id="35" creationId="{6C3423CA-6A79-B975-1735-8F1BCF3262B1}"/>
          </ac:spMkLst>
        </pc:spChg>
        <pc:grpChg chg="add mod">
          <ac:chgData name="Robertson, Angie" userId="cc16ad1f-0635-4d3d-91eb-6188be84ca3b" providerId="ADAL" clId="{D5CFEE3F-1735-48AB-8C2C-B7906EEFCA9F}" dt="2024-07-23T23:09:43.265" v="8871" actId="1036"/>
          <ac:grpSpMkLst>
            <pc:docMk/>
            <pc:sldMk cId="331037118" sldId="2147469568"/>
            <ac:grpSpMk id="34" creationId="{424BCE3D-B16F-5369-C322-11167EEC3851}"/>
          </ac:grpSpMkLst>
        </pc:grpChg>
        <pc:graphicFrameChg chg="add del mod modGraphic">
          <ac:chgData name="Robertson, Angie" userId="cc16ad1f-0635-4d3d-91eb-6188be84ca3b" providerId="ADAL" clId="{D5CFEE3F-1735-48AB-8C2C-B7906EEFCA9F}" dt="2024-07-21T20:04:05.017" v="5273" actId="478"/>
          <ac:graphicFrameMkLst>
            <pc:docMk/>
            <pc:sldMk cId="331037118" sldId="2147469568"/>
            <ac:graphicFrameMk id="9" creationId="{58A0DDC5-EDE1-F9D2-B303-53B860872256}"/>
          </ac:graphicFrameMkLst>
        </pc:graphicFrameChg>
        <pc:picChg chg="add del mod">
          <ac:chgData name="Robertson, Angie" userId="cc16ad1f-0635-4d3d-91eb-6188be84ca3b" providerId="ADAL" clId="{D5CFEE3F-1735-48AB-8C2C-B7906EEFCA9F}" dt="2024-07-21T20:00:32.776" v="5261" actId="478"/>
          <ac:picMkLst>
            <pc:docMk/>
            <pc:sldMk cId="331037118" sldId="2147469568"/>
            <ac:picMk id="7" creationId="{8CA455A3-CE88-E6C7-7D40-F38137D61FD2}"/>
          </ac:picMkLst>
        </pc:picChg>
        <pc:picChg chg="add del mod">
          <ac:chgData name="Robertson, Angie" userId="cc16ad1f-0635-4d3d-91eb-6188be84ca3b" providerId="ADAL" clId="{D5CFEE3F-1735-48AB-8C2C-B7906EEFCA9F}" dt="2024-07-21T20:02:57.929" v="5265" actId="478"/>
          <ac:picMkLst>
            <pc:docMk/>
            <pc:sldMk cId="331037118" sldId="2147469568"/>
            <ac:picMk id="8" creationId="{43A54D97-64B3-1279-3F47-9E0385F0F2C5}"/>
          </ac:picMkLst>
        </pc:picChg>
        <pc:picChg chg="add mod">
          <ac:chgData name="Robertson, Angie" userId="cc16ad1f-0635-4d3d-91eb-6188be84ca3b" providerId="ADAL" clId="{D5CFEE3F-1735-48AB-8C2C-B7906EEFCA9F}" dt="2024-07-23T15:11:53.617" v="8242" actId="164"/>
          <ac:picMkLst>
            <pc:docMk/>
            <pc:sldMk cId="331037118" sldId="2147469568"/>
            <ac:picMk id="13" creationId="{594A4FF7-DA4B-DE59-50F0-7DFD4BB0FE6B}"/>
          </ac:picMkLst>
        </pc:picChg>
        <pc:picChg chg="add mod">
          <ac:chgData name="Robertson, Angie" userId="cc16ad1f-0635-4d3d-91eb-6188be84ca3b" providerId="ADAL" clId="{D5CFEE3F-1735-48AB-8C2C-B7906EEFCA9F}" dt="2024-07-23T14:48:18.373" v="8201" actId="931"/>
          <ac:picMkLst>
            <pc:docMk/>
            <pc:sldMk cId="331037118" sldId="2147469568"/>
            <ac:picMk id="17" creationId="{BC40499D-9576-2FFD-1BAA-C267CBDE71A9}"/>
          </ac:picMkLst>
        </pc:picChg>
        <pc:picChg chg="add mod">
          <ac:chgData name="Robertson, Angie" userId="cc16ad1f-0635-4d3d-91eb-6188be84ca3b" providerId="ADAL" clId="{D5CFEE3F-1735-48AB-8C2C-B7906EEFCA9F}" dt="2024-07-23T23:09:43.265" v="8871" actId="1036"/>
          <ac:picMkLst>
            <pc:docMk/>
            <pc:sldMk cId="331037118" sldId="2147469568"/>
            <ac:picMk id="20" creationId="{DFBB04A5-D7C8-A069-0B2C-36C57B3DC3E4}"/>
          </ac:picMkLst>
        </pc:picChg>
        <pc:picChg chg="add del mod">
          <ac:chgData name="Robertson, Angie" userId="cc16ad1f-0635-4d3d-91eb-6188be84ca3b" providerId="ADAL" clId="{D5CFEE3F-1735-48AB-8C2C-B7906EEFCA9F}" dt="2024-07-23T14:49:03.182" v="8209" actId="478"/>
          <ac:picMkLst>
            <pc:docMk/>
            <pc:sldMk cId="331037118" sldId="2147469568"/>
            <ac:picMk id="28" creationId="{6B71A7E9-C3E2-9B0A-F67C-E1C11004EB87}"/>
          </ac:picMkLst>
        </pc:picChg>
        <pc:picChg chg="add mod ord">
          <ac:chgData name="Robertson, Angie" userId="cc16ad1f-0635-4d3d-91eb-6188be84ca3b" providerId="ADAL" clId="{D5CFEE3F-1735-48AB-8C2C-B7906EEFCA9F}" dt="2024-07-23T23:09:43.265" v="8871" actId="1036"/>
          <ac:picMkLst>
            <pc:docMk/>
            <pc:sldMk cId="331037118" sldId="2147469568"/>
            <ac:picMk id="33" creationId="{A1BC3514-C4FC-F92A-C7C8-89530BF21B3C}"/>
          </ac:picMkLst>
        </pc:picChg>
      </pc:sldChg>
      <pc:sldChg chg="addSp delSp modSp add del mod">
        <pc:chgData name="Robertson, Angie" userId="cc16ad1f-0635-4d3d-91eb-6188be84ca3b" providerId="ADAL" clId="{D5CFEE3F-1735-48AB-8C2C-B7906EEFCA9F}" dt="2024-07-21T19:45:31.914" v="4995" actId="47"/>
        <pc:sldMkLst>
          <pc:docMk/>
          <pc:sldMk cId="33486755" sldId="2147470075"/>
        </pc:sldMkLst>
        <pc:spChg chg="mod">
          <ac:chgData name="Robertson, Angie" userId="cc16ad1f-0635-4d3d-91eb-6188be84ca3b" providerId="ADAL" clId="{D5CFEE3F-1735-48AB-8C2C-B7906EEFCA9F}" dt="2024-07-21T18:29:20.666" v="76" actId="1036"/>
          <ac:spMkLst>
            <pc:docMk/>
            <pc:sldMk cId="33486755" sldId="2147470075"/>
            <ac:spMk id="11" creationId="{168B1AB8-A195-5C66-B1B6-0B8CA1C6A51B}"/>
          </ac:spMkLst>
        </pc:spChg>
        <pc:spChg chg="del">
          <ac:chgData name="Robertson, Angie" userId="cc16ad1f-0635-4d3d-91eb-6188be84ca3b" providerId="ADAL" clId="{D5CFEE3F-1735-48AB-8C2C-B7906EEFCA9F}" dt="2024-07-21T18:25:30.568" v="3" actId="478"/>
          <ac:spMkLst>
            <pc:docMk/>
            <pc:sldMk cId="33486755" sldId="2147470075"/>
            <ac:spMk id="13" creationId="{7670ED21-CD9C-9919-8A63-FE59DEFF8F20}"/>
          </ac:spMkLst>
        </pc:spChg>
        <pc:spChg chg="mod">
          <ac:chgData name="Robertson, Angie" userId="cc16ad1f-0635-4d3d-91eb-6188be84ca3b" providerId="ADAL" clId="{D5CFEE3F-1735-48AB-8C2C-B7906EEFCA9F}" dt="2024-07-21T18:26:35.242" v="9" actId="1076"/>
          <ac:spMkLst>
            <pc:docMk/>
            <pc:sldMk cId="33486755" sldId="2147470075"/>
            <ac:spMk id="15" creationId="{C7182A02-091E-3E46-8C55-473F1A972B92}"/>
          </ac:spMkLst>
        </pc:spChg>
        <pc:spChg chg="mod">
          <ac:chgData name="Robertson, Angie" userId="cc16ad1f-0635-4d3d-91eb-6188be84ca3b" providerId="ADAL" clId="{D5CFEE3F-1735-48AB-8C2C-B7906EEFCA9F}" dt="2024-07-21T18:26:35.242" v="9" actId="1076"/>
          <ac:spMkLst>
            <pc:docMk/>
            <pc:sldMk cId="33486755" sldId="2147470075"/>
            <ac:spMk id="16" creationId="{42C2FB99-6D7A-D61D-A92A-3477D37D66A5}"/>
          </ac:spMkLst>
        </pc:spChg>
        <pc:spChg chg="del">
          <ac:chgData name="Robertson, Angie" userId="cc16ad1f-0635-4d3d-91eb-6188be84ca3b" providerId="ADAL" clId="{D5CFEE3F-1735-48AB-8C2C-B7906EEFCA9F}" dt="2024-07-21T18:28:04.437" v="27" actId="478"/>
          <ac:spMkLst>
            <pc:docMk/>
            <pc:sldMk cId="33486755" sldId="2147470075"/>
            <ac:spMk id="32" creationId="{A2A9673D-B33E-D4B7-A7DD-EA69DDD54FE9}"/>
          </ac:spMkLst>
        </pc:spChg>
        <pc:spChg chg="del">
          <ac:chgData name="Robertson, Angie" userId="cc16ad1f-0635-4d3d-91eb-6188be84ca3b" providerId="ADAL" clId="{D5CFEE3F-1735-48AB-8C2C-B7906EEFCA9F}" dt="2024-07-21T18:28:05.709" v="28" actId="478"/>
          <ac:spMkLst>
            <pc:docMk/>
            <pc:sldMk cId="33486755" sldId="2147470075"/>
            <ac:spMk id="43" creationId="{7B0C6675-DA6C-20FF-23B0-6C96E5AE81A0}"/>
          </ac:spMkLst>
        </pc:spChg>
        <pc:spChg chg="mod">
          <ac:chgData name="Robertson, Angie" userId="cc16ad1f-0635-4d3d-91eb-6188be84ca3b" providerId="ADAL" clId="{D5CFEE3F-1735-48AB-8C2C-B7906EEFCA9F}" dt="2024-07-21T18:28:49.618" v="52" actId="1036"/>
          <ac:spMkLst>
            <pc:docMk/>
            <pc:sldMk cId="33486755" sldId="2147470075"/>
            <ac:spMk id="62" creationId="{0838D464-9FED-31D3-8DF1-B34E1DD71313}"/>
          </ac:spMkLst>
        </pc:spChg>
        <pc:spChg chg="del">
          <ac:chgData name="Robertson, Angie" userId="cc16ad1f-0635-4d3d-91eb-6188be84ca3b" providerId="ADAL" clId="{D5CFEE3F-1735-48AB-8C2C-B7906EEFCA9F}" dt="2024-07-21T18:25:47.378" v="4" actId="478"/>
          <ac:spMkLst>
            <pc:docMk/>
            <pc:sldMk cId="33486755" sldId="2147470075"/>
            <ac:spMk id="66" creationId="{1D5C52D3-570C-E911-368C-27E7AE612B83}"/>
          </ac:spMkLst>
        </pc:spChg>
        <pc:spChg chg="add del">
          <ac:chgData name="Robertson, Angie" userId="cc16ad1f-0635-4d3d-91eb-6188be84ca3b" providerId="ADAL" clId="{D5CFEE3F-1735-48AB-8C2C-B7906EEFCA9F}" dt="2024-07-21T18:26:58.107" v="21" actId="478"/>
          <ac:spMkLst>
            <pc:docMk/>
            <pc:sldMk cId="33486755" sldId="2147470075"/>
            <ac:spMk id="114" creationId="{1BC8526A-A7F4-9AC5-688C-7D64FD1CD6C5}"/>
          </ac:spMkLst>
        </pc:spChg>
        <pc:spChg chg="del">
          <ac:chgData name="Robertson, Angie" userId="cc16ad1f-0635-4d3d-91eb-6188be84ca3b" providerId="ADAL" clId="{D5CFEE3F-1735-48AB-8C2C-B7906EEFCA9F}" dt="2024-07-21T18:27:57.485" v="25" actId="478"/>
          <ac:spMkLst>
            <pc:docMk/>
            <pc:sldMk cId="33486755" sldId="2147470075"/>
            <ac:spMk id="141" creationId="{18DF6538-690A-655B-0E72-F048D5751F25}"/>
          </ac:spMkLst>
        </pc:spChg>
        <pc:spChg chg="del">
          <ac:chgData name="Robertson, Angie" userId="cc16ad1f-0635-4d3d-91eb-6188be84ca3b" providerId="ADAL" clId="{D5CFEE3F-1735-48AB-8C2C-B7906EEFCA9F}" dt="2024-07-21T18:27:59.038" v="26" actId="478"/>
          <ac:spMkLst>
            <pc:docMk/>
            <pc:sldMk cId="33486755" sldId="2147470075"/>
            <ac:spMk id="142" creationId="{62087B1A-00BE-6F40-92DC-A72568020956}"/>
          </ac:spMkLst>
        </pc:spChg>
        <pc:spChg chg="del mod">
          <ac:chgData name="Robertson, Angie" userId="cc16ad1f-0635-4d3d-91eb-6188be84ca3b" providerId="ADAL" clId="{D5CFEE3F-1735-48AB-8C2C-B7906EEFCA9F}" dt="2024-07-21T18:27:55.616" v="24" actId="478"/>
          <ac:spMkLst>
            <pc:docMk/>
            <pc:sldMk cId="33486755" sldId="2147470075"/>
            <ac:spMk id="143" creationId="{D9FB80C1-28CD-A8C7-CA91-7B248C03AD85}"/>
          </ac:spMkLst>
        </pc:spChg>
        <pc:spChg chg="del">
          <ac:chgData name="Robertson, Angie" userId="cc16ad1f-0635-4d3d-91eb-6188be84ca3b" providerId="ADAL" clId="{D5CFEE3F-1735-48AB-8C2C-B7906EEFCA9F}" dt="2024-07-21T18:28:14.169" v="29" actId="478"/>
          <ac:spMkLst>
            <pc:docMk/>
            <pc:sldMk cId="33486755" sldId="2147470075"/>
            <ac:spMk id="145" creationId="{BB4D0DAD-5F9F-6323-7D80-58C2812D06DA}"/>
          </ac:spMkLst>
        </pc:spChg>
        <pc:spChg chg="mod">
          <ac:chgData name="Robertson, Angie" userId="cc16ad1f-0635-4d3d-91eb-6188be84ca3b" providerId="ADAL" clId="{D5CFEE3F-1735-48AB-8C2C-B7906EEFCA9F}" dt="2024-07-21T18:26:45.113" v="11" actId="14100"/>
          <ac:spMkLst>
            <pc:docMk/>
            <pc:sldMk cId="33486755" sldId="2147470075"/>
            <ac:spMk id="148" creationId="{78A1F87F-4A74-27BC-4A70-FE8D3CB5DD95}"/>
          </ac:spMkLst>
        </pc:spChg>
        <pc:spChg chg="del">
          <ac:chgData name="Robertson, Angie" userId="cc16ad1f-0635-4d3d-91eb-6188be84ca3b" providerId="ADAL" clId="{D5CFEE3F-1735-48AB-8C2C-B7906EEFCA9F}" dt="2024-07-21T18:25:23.548" v="1" actId="478"/>
          <ac:spMkLst>
            <pc:docMk/>
            <pc:sldMk cId="33486755" sldId="2147470075"/>
            <ac:spMk id="156" creationId="{CEE3E4E4-4444-E0C5-D32B-9FAA01EBB477}"/>
          </ac:spMkLst>
        </pc:spChg>
        <pc:spChg chg="mod">
          <ac:chgData name="Robertson, Angie" userId="cc16ad1f-0635-4d3d-91eb-6188be84ca3b" providerId="ADAL" clId="{D5CFEE3F-1735-48AB-8C2C-B7906EEFCA9F}" dt="2024-07-21T18:26:35.242" v="9" actId="1076"/>
          <ac:spMkLst>
            <pc:docMk/>
            <pc:sldMk cId="33486755" sldId="2147470075"/>
            <ac:spMk id="191" creationId="{A6B5CB25-837E-59EB-A864-06E1FB4D974D}"/>
          </ac:spMkLst>
        </pc:spChg>
        <pc:spChg chg="mod">
          <ac:chgData name="Robertson, Angie" userId="cc16ad1f-0635-4d3d-91eb-6188be84ca3b" providerId="ADAL" clId="{D5CFEE3F-1735-48AB-8C2C-B7906EEFCA9F}" dt="2024-07-21T18:28:49.618" v="52" actId="1036"/>
          <ac:spMkLst>
            <pc:docMk/>
            <pc:sldMk cId="33486755" sldId="2147470075"/>
            <ac:spMk id="192" creationId="{48A30A62-7D22-0843-810D-19E5DDE06B01}"/>
          </ac:spMkLst>
        </pc:spChg>
        <pc:spChg chg="mod">
          <ac:chgData name="Robertson, Angie" userId="cc16ad1f-0635-4d3d-91eb-6188be84ca3b" providerId="ADAL" clId="{D5CFEE3F-1735-48AB-8C2C-B7906EEFCA9F}" dt="2024-07-21T18:29:20.666" v="76" actId="1036"/>
          <ac:spMkLst>
            <pc:docMk/>
            <pc:sldMk cId="33486755" sldId="2147470075"/>
            <ac:spMk id="193" creationId="{3F108274-50B1-BFC4-FE17-73D33D66ADDA}"/>
          </ac:spMkLst>
        </pc:spChg>
        <pc:spChg chg="add del mod">
          <ac:chgData name="Robertson, Angie" userId="cc16ad1f-0635-4d3d-91eb-6188be84ca3b" providerId="ADAL" clId="{D5CFEE3F-1735-48AB-8C2C-B7906EEFCA9F}" dt="2024-07-21T18:29:36.662" v="103" actId="20577"/>
          <ac:spMkLst>
            <pc:docMk/>
            <pc:sldMk cId="33486755" sldId="2147470075"/>
            <ac:spMk id="194" creationId="{F36FFF31-01C0-6B7A-5F80-FCBEE6B8D4F4}"/>
          </ac:spMkLst>
        </pc:spChg>
        <pc:grpChg chg="mod">
          <ac:chgData name="Robertson, Angie" userId="cc16ad1f-0635-4d3d-91eb-6188be84ca3b" providerId="ADAL" clId="{D5CFEE3F-1735-48AB-8C2C-B7906EEFCA9F}" dt="2024-07-21T18:26:35.242" v="9" actId="1076"/>
          <ac:grpSpMkLst>
            <pc:docMk/>
            <pc:sldMk cId="33486755" sldId="2147470075"/>
            <ac:grpSpMk id="39" creationId="{95190153-3E4F-5114-F5A2-263B38307AC4}"/>
          </ac:grpSpMkLst>
        </pc:grpChg>
        <pc:grpChg chg="del">
          <ac:chgData name="Robertson, Angie" userId="cc16ad1f-0635-4d3d-91eb-6188be84ca3b" providerId="ADAL" clId="{D5CFEE3F-1735-48AB-8C2C-B7906EEFCA9F}" dt="2024-07-21T18:25:27.192" v="2" actId="478"/>
          <ac:grpSpMkLst>
            <pc:docMk/>
            <pc:sldMk cId="33486755" sldId="2147470075"/>
            <ac:grpSpMk id="41" creationId="{953F3434-EC6A-BEBC-CE4A-790E29EC32AD}"/>
          </ac:grpSpMkLst>
        </pc:grpChg>
        <pc:grpChg chg="mod">
          <ac:chgData name="Robertson, Angie" userId="cc16ad1f-0635-4d3d-91eb-6188be84ca3b" providerId="ADAL" clId="{D5CFEE3F-1735-48AB-8C2C-B7906EEFCA9F}" dt="2024-07-21T18:29:20.666" v="76" actId="1036"/>
          <ac:grpSpMkLst>
            <pc:docMk/>
            <pc:sldMk cId="33486755" sldId="2147470075"/>
            <ac:grpSpMk id="42" creationId="{34AAF87D-D74C-82C5-0899-DCC4019A21E8}"/>
          </ac:grpSpMkLst>
        </pc:grpChg>
        <pc:grpChg chg="mod">
          <ac:chgData name="Robertson, Angie" userId="cc16ad1f-0635-4d3d-91eb-6188be84ca3b" providerId="ADAL" clId="{D5CFEE3F-1735-48AB-8C2C-B7906EEFCA9F}" dt="2024-07-21T18:28:49.618" v="52" actId="1036"/>
          <ac:grpSpMkLst>
            <pc:docMk/>
            <pc:sldMk cId="33486755" sldId="2147470075"/>
            <ac:grpSpMk id="44" creationId="{B4F04934-BCDE-FF7C-A6BF-A916C7888A3C}"/>
          </ac:grpSpMkLst>
        </pc:grpChg>
        <pc:cxnChg chg="mod">
          <ac:chgData name="Robertson, Angie" userId="cc16ad1f-0635-4d3d-91eb-6188be84ca3b" providerId="ADAL" clId="{D5CFEE3F-1735-48AB-8C2C-B7906EEFCA9F}" dt="2024-07-21T18:26:53.384" v="20" actId="1035"/>
          <ac:cxnSpMkLst>
            <pc:docMk/>
            <pc:sldMk cId="33486755" sldId="2147470075"/>
            <ac:cxnSpMk id="151" creationId="{ED51D45E-4E83-15FC-66E5-3E704744C4C6}"/>
          </ac:cxnSpMkLst>
        </pc:cxnChg>
      </pc:sldChg>
      <pc:sldChg chg="addSp delSp modSp add mod">
        <pc:chgData name="Robertson, Angie" userId="cc16ad1f-0635-4d3d-91eb-6188be84ca3b" providerId="ADAL" clId="{D5CFEE3F-1735-48AB-8C2C-B7906EEFCA9F}" dt="2024-07-23T23:04:02.340" v="8731" actId="21"/>
        <pc:sldMkLst>
          <pc:docMk/>
          <pc:sldMk cId="819595915" sldId="2147470076"/>
        </pc:sldMkLst>
        <pc:spChg chg="mod">
          <ac:chgData name="Robertson, Angie" userId="cc16ad1f-0635-4d3d-91eb-6188be84ca3b" providerId="ADAL" clId="{D5CFEE3F-1735-48AB-8C2C-B7906EEFCA9F}" dt="2024-07-21T23:59:30.457" v="7789" actId="1076"/>
          <ac:spMkLst>
            <pc:docMk/>
            <pc:sldMk cId="819595915" sldId="2147470076"/>
            <ac:spMk id="2" creationId="{D195C343-A39C-D2B9-21F1-2F32345F006C}"/>
          </ac:spMkLst>
        </pc:spChg>
        <pc:spChg chg="mod">
          <ac:chgData name="Robertson, Angie" userId="cc16ad1f-0635-4d3d-91eb-6188be84ca3b" providerId="ADAL" clId="{D5CFEE3F-1735-48AB-8C2C-B7906EEFCA9F}" dt="2024-07-22T00:14:10.205" v="8090" actId="6549"/>
          <ac:spMkLst>
            <pc:docMk/>
            <pc:sldMk cId="819595915" sldId="2147470076"/>
            <ac:spMk id="4" creationId="{5D88EE75-2A3A-6AE1-FA9B-C9588A0019EE}"/>
          </ac:spMkLst>
        </pc:spChg>
        <pc:spChg chg="add del mod">
          <ac:chgData name="Robertson, Angie" userId="cc16ad1f-0635-4d3d-91eb-6188be84ca3b" providerId="ADAL" clId="{D5CFEE3F-1735-48AB-8C2C-B7906EEFCA9F}" dt="2024-07-21T23:19:10.627" v="5826" actId="478"/>
          <ac:spMkLst>
            <pc:docMk/>
            <pc:sldMk cId="819595915" sldId="2147470076"/>
            <ac:spMk id="8" creationId="{5C2887D0-3A6F-C2EF-5B4E-D1C3F4CF5BA9}"/>
          </ac:spMkLst>
        </pc:spChg>
        <pc:spChg chg="add del mod">
          <ac:chgData name="Robertson, Angie" userId="cc16ad1f-0635-4d3d-91eb-6188be84ca3b" providerId="ADAL" clId="{D5CFEE3F-1735-48AB-8C2C-B7906EEFCA9F}" dt="2024-07-23T23:04:02.340" v="8731" actId="21"/>
          <ac:spMkLst>
            <pc:docMk/>
            <pc:sldMk cId="819595915" sldId="2147470076"/>
            <ac:spMk id="8" creationId="{C47EFB77-B2DA-A92D-9076-528976E51059}"/>
          </ac:spMkLst>
        </pc:spChg>
        <pc:graphicFrameChg chg="mod modGraphic">
          <ac:chgData name="Robertson, Angie" userId="cc16ad1f-0635-4d3d-91eb-6188be84ca3b" providerId="ADAL" clId="{D5CFEE3F-1735-48AB-8C2C-B7906EEFCA9F}" dt="2024-07-21T23:40:49.881" v="6739" actId="122"/>
          <ac:graphicFrameMkLst>
            <pc:docMk/>
            <pc:sldMk cId="819595915" sldId="2147470076"/>
            <ac:graphicFrameMk id="7" creationId="{2EB91067-76D5-09A4-8494-F2FBBC70710C}"/>
          </ac:graphicFrameMkLst>
        </pc:graphicFrameChg>
      </pc:sldChg>
      <pc:sldChg chg="addSp delSp modSp add mod">
        <pc:chgData name="Robertson, Angie" userId="cc16ad1f-0635-4d3d-91eb-6188be84ca3b" providerId="ADAL" clId="{D5CFEE3F-1735-48AB-8C2C-B7906EEFCA9F}" dt="2024-07-24T15:16:45.438" v="11088" actId="20577"/>
        <pc:sldMkLst>
          <pc:docMk/>
          <pc:sldMk cId="4181698552" sldId="2147470077"/>
        </pc:sldMkLst>
        <pc:spChg chg="add del mod">
          <ac:chgData name="Robertson, Angie" userId="cc16ad1f-0635-4d3d-91eb-6188be84ca3b" providerId="ADAL" clId="{D5CFEE3F-1735-48AB-8C2C-B7906EEFCA9F}" dt="2024-07-23T22:53:46.368" v="8681" actId="478"/>
          <ac:spMkLst>
            <pc:docMk/>
            <pc:sldMk cId="4181698552" sldId="2147470077"/>
            <ac:spMk id="2" creationId="{0617A56D-6744-63AF-07F9-2E96A81E2125}"/>
          </ac:spMkLst>
        </pc:spChg>
        <pc:spChg chg="add mod">
          <ac:chgData name="Robertson, Angie" userId="cc16ad1f-0635-4d3d-91eb-6188be84ca3b" providerId="ADAL" clId="{D5CFEE3F-1735-48AB-8C2C-B7906EEFCA9F}" dt="2024-07-24T14:17:34.821" v="10945" actId="208"/>
          <ac:spMkLst>
            <pc:docMk/>
            <pc:sldMk cId="4181698552" sldId="2147470077"/>
            <ac:spMk id="2" creationId="{27114FAB-BE07-57D8-0BC0-3C5443D42426}"/>
          </ac:spMkLst>
        </pc:spChg>
        <pc:spChg chg="del">
          <ac:chgData name="Robertson, Angie" userId="cc16ad1f-0635-4d3d-91eb-6188be84ca3b" providerId="ADAL" clId="{D5CFEE3F-1735-48AB-8C2C-B7906EEFCA9F}" dt="2024-07-21T18:46:39.508" v="1703" actId="478"/>
          <ac:spMkLst>
            <pc:docMk/>
            <pc:sldMk cId="4181698552" sldId="2147470077"/>
            <ac:spMk id="2" creationId="{D195C343-A39C-D2B9-21F1-2F32345F006C}"/>
          </ac:spMkLst>
        </pc:spChg>
        <pc:spChg chg="mod">
          <ac:chgData name="Robertson, Angie" userId="cc16ad1f-0635-4d3d-91eb-6188be84ca3b" providerId="ADAL" clId="{D5CFEE3F-1735-48AB-8C2C-B7906EEFCA9F}" dt="2024-07-23T23:10:23.082" v="8921" actId="20577"/>
          <ac:spMkLst>
            <pc:docMk/>
            <pc:sldMk cId="4181698552" sldId="2147470077"/>
            <ac:spMk id="4" creationId="{5D88EE75-2A3A-6AE1-FA9B-C9588A0019EE}"/>
          </ac:spMkLst>
        </pc:spChg>
        <pc:spChg chg="add del mod">
          <ac:chgData name="Robertson, Angie" userId="cc16ad1f-0635-4d3d-91eb-6188be84ca3b" providerId="ADAL" clId="{D5CFEE3F-1735-48AB-8C2C-B7906EEFCA9F}" dt="2024-07-21T18:47:05.494" v="1708" actId="478"/>
          <ac:spMkLst>
            <pc:docMk/>
            <pc:sldMk cId="4181698552" sldId="2147470077"/>
            <ac:spMk id="9" creationId="{E3D892B8-6973-7631-6070-07B28E842876}"/>
          </ac:spMkLst>
        </pc:spChg>
        <pc:spChg chg="add del mod">
          <ac:chgData name="Robertson, Angie" userId="cc16ad1f-0635-4d3d-91eb-6188be84ca3b" providerId="ADAL" clId="{D5CFEE3F-1735-48AB-8C2C-B7906EEFCA9F}" dt="2024-07-23T22:53:54.608" v="8683" actId="478"/>
          <ac:spMkLst>
            <pc:docMk/>
            <pc:sldMk cId="4181698552" sldId="2147470077"/>
            <ac:spMk id="10" creationId="{CEA20AB0-D62A-3CED-F76F-3C617BF27FBD}"/>
          </ac:spMkLst>
        </pc:spChg>
        <pc:spChg chg="add del mod">
          <ac:chgData name="Robertson, Angie" userId="cc16ad1f-0635-4d3d-91eb-6188be84ca3b" providerId="ADAL" clId="{D5CFEE3F-1735-48AB-8C2C-B7906EEFCA9F}" dt="2024-07-23T22:53:46.368" v="8681" actId="478"/>
          <ac:spMkLst>
            <pc:docMk/>
            <pc:sldMk cId="4181698552" sldId="2147470077"/>
            <ac:spMk id="11" creationId="{8404FB92-0381-09CE-10DF-09F5103A84B7}"/>
          </ac:spMkLst>
        </pc:spChg>
        <pc:spChg chg="add del mod">
          <ac:chgData name="Robertson, Angie" userId="cc16ad1f-0635-4d3d-91eb-6188be84ca3b" providerId="ADAL" clId="{D5CFEE3F-1735-48AB-8C2C-B7906EEFCA9F}" dt="2024-07-23T20:02:22.317" v="8382" actId="478"/>
          <ac:spMkLst>
            <pc:docMk/>
            <pc:sldMk cId="4181698552" sldId="2147470077"/>
            <ac:spMk id="16" creationId="{70A870D6-F6D0-FBA8-BA05-716033BB2070}"/>
          </ac:spMkLst>
        </pc:spChg>
        <pc:spChg chg="add del mod">
          <ac:chgData name="Robertson, Angie" userId="cc16ad1f-0635-4d3d-91eb-6188be84ca3b" providerId="ADAL" clId="{D5CFEE3F-1735-48AB-8C2C-B7906EEFCA9F}" dt="2024-07-23T22:53:54.608" v="8683" actId="478"/>
          <ac:spMkLst>
            <pc:docMk/>
            <pc:sldMk cId="4181698552" sldId="2147470077"/>
            <ac:spMk id="16" creationId="{D8B8323F-B04D-272E-F73C-294499C98D76}"/>
          </ac:spMkLst>
        </pc:spChg>
        <pc:spChg chg="add mod">
          <ac:chgData name="Robertson, Angie" userId="cc16ad1f-0635-4d3d-91eb-6188be84ca3b" providerId="ADAL" clId="{D5CFEE3F-1735-48AB-8C2C-B7906EEFCA9F}" dt="2024-07-24T12:45:10.895" v="10471" actId="1036"/>
          <ac:spMkLst>
            <pc:docMk/>
            <pc:sldMk cId="4181698552" sldId="2147470077"/>
            <ac:spMk id="17" creationId="{F4DCDE54-E021-6E51-C499-6D7AD3BE31B8}"/>
          </ac:spMkLst>
        </pc:spChg>
        <pc:spChg chg="add del mod">
          <ac:chgData name="Robertson, Angie" userId="cc16ad1f-0635-4d3d-91eb-6188be84ca3b" providerId="ADAL" clId="{D5CFEE3F-1735-48AB-8C2C-B7906EEFCA9F}" dt="2024-07-23T20:04:21.059" v="8421" actId="478"/>
          <ac:spMkLst>
            <pc:docMk/>
            <pc:sldMk cId="4181698552" sldId="2147470077"/>
            <ac:spMk id="18" creationId="{6B25C316-5938-0CE7-38C2-1DC710D24B45}"/>
          </ac:spMkLst>
        </pc:spChg>
        <pc:spChg chg="add mod">
          <ac:chgData name="Robertson, Angie" userId="cc16ad1f-0635-4d3d-91eb-6188be84ca3b" providerId="ADAL" clId="{D5CFEE3F-1735-48AB-8C2C-B7906EEFCA9F}" dt="2024-07-24T12:45:10.895" v="10471" actId="1036"/>
          <ac:spMkLst>
            <pc:docMk/>
            <pc:sldMk cId="4181698552" sldId="2147470077"/>
            <ac:spMk id="19" creationId="{E1A768B6-0C5F-38FC-D10D-FB49C2E98F9D}"/>
          </ac:spMkLst>
        </pc:spChg>
        <pc:spChg chg="add mod">
          <ac:chgData name="Robertson, Angie" userId="cc16ad1f-0635-4d3d-91eb-6188be84ca3b" providerId="ADAL" clId="{D5CFEE3F-1735-48AB-8C2C-B7906EEFCA9F}" dt="2024-07-24T12:45:10.895" v="10471" actId="1036"/>
          <ac:spMkLst>
            <pc:docMk/>
            <pc:sldMk cId="4181698552" sldId="2147470077"/>
            <ac:spMk id="20" creationId="{57430C4F-A66F-3B16-848B-9488F301C3EE}"/>
          </ac:spMkLst>
        </pc:spChg>
        <pc:spChg chg="add mod">
          <ac:chgData name="Robertson, Angie" userId="cc16ad1f-0635-4d3d-91eb-6188be84ca3b" providerId="ADAL" clId="{D5CFEE3F-1735-48AB-8C2C-B7906EEFCA9F}" dt="2024-07-24T12:45:10.895" v="10471" actId="1036"/>
          <ac:spMkLst>
            <pc:docMk/>
            <pc:sldMk cId="4181698552" sldId="2147470077"/>
            <ac:spMk id="21" creationId="{27B16F57-2C89-60EE-C5B9-EB6BA5C9A21D}"/>
          </ac:spMkLst>
        </pc:spChg>
        <pc:spChg chg="add del mod">
          <ac:chgData name="Robertson, Angie" userId="cc16ad1f-0635-4d3d-91eb-6188be84ca3b" providerId="ADAL" clId="{D5CFEE3F-1735-48AB-8C2C-B7906EEFCA9F}" dt="2024-07-24T12:45:10.895" v="10471" actId="1036"/>
          <ac:spMkLst>
            <pc:docMk/>
            <pc:sldMk cId="4181698552" sldId="2147470077"/>
            <ac:spMk id="22" creationId="{80B1988C-EEBC-F78B-F46D-91FAFB211F56}"/>
          </ac:spMkLst>
        </pc:spChg>
        <pc:spChg chg="add mod">
          <ac:chgData name="Robertson, Angie" userId="cc16ad1f-0635-4d3d-91eb-6188be84ca3b" providerId="ADAL" clId="{D5CFEE3F-1735-48AB-8C2C-B7906EEFCA9F}" dt="2024-07-24T12:45:10.895" v="10471" actId="1036"/>
          <ac:spMkLst>
            <pc:docMk/>
            <pc:sldMk cId="4181698552" sldId="2147470077"/>
            <ac:spMk id="23" creationId="{63F6BD15-1A0A-4F01-4E89-62F596245812}"/>
          </ac:spMkLst>
        </pc:spChg>
        <pc:spChg chg="add del mod">
          <ac:chgData name="Robertson, Angie" userId="cc16ad1f-0635-4d3d-91eb-6188be84ca3b" providerId="ADAL" clId="{D5CFEE3F-1735-48AB-8C2C-B7906EEFCA9F}" dt="2024-07-24T15:16:45.438" v="11088" actId="20577"/>
          <ac:spMkLst>
            <pc:docMk/>
            <pc:sldMk cId="4181698552" sldId="2147470077"/>
            <ac:spMk id="25" creationId="{4F8B8C84-B85E-10E5-BBBB-66BBC3131E28}"/>
          </ac:spMkLst>
        </pc:spChg>
        <pc:spChg chg="add del mod">
          <ac:chgData name="Robertson, Angie" userId="cc16ad1f-0635-4d3d-91eb-6188be84ca3b" providerId="ADAL" clId="{D5CFEE3F-1735-48AB-8C2C-B7906EEFCA9F}" dt="2024-07-24T12:45:10.895" v="10471" actId="1036"/>
          <ac:spMkLst>
            <pc:docMk/>
            <pc:sldMk cId="4181698552" sldId="2147470077"/>
            <ac:spMk id="26" creationId="{4D4F4D80-5384-DF25-4B0D-8D9F4A600639}"/>
          </ac:spMkLst>
        </pc:spChg>
        <pc:spChg chg="add mod">
          <ac:chgData name="Robertson, Angie" userId="cc16ad1f-0635-4d3d-91eb-6188be84ca3b" providerId="ADAL" clId="{D5CFEE3F-1735-48AB-8C2C-B7906EEFCA9F}" dt="2024-07-24T12:45:10.895" v="10471" actId="1036"/>
          <ac:spMkLst>
            <pc:docMk/>
            <pc:sldMk cId="4181698552" sldId="2147470077"/>
            <ac:spMk id="28" creationId="{9559D1B8-36C3-DC33-38C9-3C8B4E924DCA}"/>
          </ac:spMkLst>
        </pc:spChg>
        <pc:spChg chg="add mod">
          <ac:chgData name="Robertson, Angie" userId="cc16ad1f-0635-4d3d-91eb-6188be84ca3b" providerId="ADAL" clId="{D5CFEE3F-1735-48AB-8C2C-B7906EEFCA9F}" dt="2024-07-24T12:45:10.895" v="10471" actId="1036"/>
          <ac:spMkLst>
            <pc:docMk/>
            <pc:sldMk cId="4181698552" sldId="2147470077"/>
            <ac:spMk id="29" creationId="{B487CA40-CD9B-2499-612E-BE90A2476D1B}"/>
          </ac:spMkLst>
        </pc:spChg>
        <pc:spChg chg="add del mod ord">
          <ac:chgData name="Robertson, Angie" userId="cc16ad1f-0635-4d3d-91eb-6188be84ca3b" providerId="ADAL" clId="{D5CFEE3F-1735-48AB-8C2C-B7906EEFCA9F}" dt="2024-07-24T12:45:10.895" v="10471" actId="1036"/>
          <ac:spMkLst>
            <pc:docMk/>
            <pc:sldMk cId="4181698552" sldId="2147470077"/>
            <ac:spMk id="31" creationId="{5C84E5EB-A101-617C-2796-90762CE56D45}"/>
          </ac:spMkLst>
        </pc:spChg>
        <pc:spChg chg="add mod ord">
          <ac:chgData name="Robertson, Angie" userId="cc16ad1f-0635-4d3d-91eb-6188be84ca3b" providerId="ADAL" clId="{D5CFEE3F-1735-48AB-8C2C-B7906EEFCA9F}" dt="2024-07-24T12:45:10.895" v="10471" actId="1036"/>
          <ac:spMkLst>
            <pc:docMk/>
            <pc:sldMk cId="4181698552" sldId="2147470077"/>
            <ac:spMk id="32" creationId="{41502553-B9D2-949E-D2D6-641E5B7BBDFB}"/>
          </ac:spMkLst>
        </pc:spChg>
        <pc:spChg chg="add del">
          <ac:chgData name="Robertson, Angie" userId="cc16ad1f-0635-4d3d-91eb-6188be84ca3b" providerId="ADAL" clId="{D5CFEE3F-1735-48AB-8C2C-B7906EEFCA9F}" dt="2024-07-23T23:12:20.108" v="8923" actId="478"/>
          <ac:spMkLst>
            <pc:docMk/>
            <pc:sldMk cId="4181698552" sldId="2147470077"/>
            <ac:spMk id="33" creationId="{1985C51B-8D57-A717-A6EC-6FE31A40F6F4}"/>
          </ac:spMkLst>
        </pc:spChg>
        <pc:spChg chg="add del mod">
          <ac:chgData name="Robertson, Angie" userId="cc16ad1f-0635-4d3d-91eb-6188be84ca3b" providerId="ADAL" clId="{D5CFEE3F-1735-48AB-8C2C-B7906EEFCA9F}" dt="2024-07-23T23:21:45.164" v="9168" actId="478"/>
          <ac:spMkLst>
            <pc:docMk/>
            <pc:sldMk cId="4181698552" sldId="2147470077"/>
            <ac:spMk id="34" creationId="{8C3EED32-0234-D2D6-BE65-2AE5CA9949D5}"/>
          </ac:spMkLst>
        </pc:spChg>
        <pc:spChg chg="add mod">
          <ac:chgData name="Robertson, Angie" userId="cc16ad1f-0635-4d3d-91eb-6188be84ca3b" providerId="ADAL" clId="{D5CFEE3F-1735-48AB-8C2C-B7906EEFCA9F}" dt="2024-07-24T12:45:10.895" v="10471" actId="1036"/>
          <ac:spMkLst>
            <pc:docMk/>
            <pc:sldMk cId="4181698552" sldId="2147470077"/>
            <ac:spMk id="36" creationId="{B5461E02-1186-E331-BAA5-0968A395E0FB}"/>
          </ac:spMkLst>
        </pc:spChg>
        <pc:spChg chg="add mod">
          <ac:chgData name="Robertson, Angie" userId="cc16ad1f-0635-4d3d-91eb-6188be84ca3b" providerId="ADAL" clId="{D5CFEE3F-1735-48AB-8C2C-B7906EEFCA9F}" dt="2024-07-24T12:45:10.895" v="10471" actId="1036"/>
          <ac:spMkLst>
            <pc:docMk/>
            <pc:sldMk cId="4181698552" sldId="2147470077"/>
            <ac:spMk id="37" creationId="{E15D8FAF-ED79-8CBF-BEE1-F2E7E0510D0E}"/>
          </ac:spMkLst>
        </pc:spChg>
        <pc:spChg chg="add mod">
          <ac:chgData name="Robertson, Angie" userId="cc16ad1f-0635-4d3d-91eb-6188be84ca3b" providerId="ADAL" clId="{D5CFEE3F-1735-48AB-8C2C-B7906EEFCA9F}" dt="2024-07-24T12:45:10.895" v="10471" actId="1036"/>
          <ac:spMkLst>
            <pc:docMk/>
            <pc:sldMk cId="4181698552" sldId="2147470077"/>
            <ac:spMk id="38" creationId="{B4DE3521-59CF-30A0-1CF8-4593249F60D8}"/>
          </ac:spMkLst>
        </pc:spChg>
        <pc:spChg chg="add mod ord">
          <ac:chgData name="Robertson, Angie" userId="cc16ad1f-0635-4d3d-91eb-6188be84ca3b" providerId="ADAL" clId="{D5CFEE3F-1735-48AB-8C2C-B7906EEFCA9F}" dt="2024-07-24T12:45:10.895" v="10471" actId="1036"/>
          <ac:spMkLst>
            <pc:docMk/>
            <pc:sldMk cId="4181698552" sldId="2147470077"/>
            <ac:spMk id="39" creationId="{1836666F-5F8D-0B4A-7D89-5B17A0B0E116}"/>
          </ac:spMkLst>
        </pc:spChg>
        <pc:graphicFrameChg chg="add del mod">
          <ac:chgData name="Robertson, Angie" userId="cc16ad1f-0635-4d3d-91eb-6188be84ca3b" providerId="ADAL" clId="{D5CFEE3F-1735-48AB-8C2C-B7906EEFCA9F}" dt="2024-07-23T19:31:15.622" v="8302" actId="478"/>
          <ac:graphicFrameMkLst>
            <pc:docMk/>
            <pc:sldMk cId="4181698552" sldId="2147470077"/>
            <ac:graphicFrameMk id="2" creationId="{959C2217-FEF5-E64C-6836-F49B3A4AE1C7}"/>
          </ac:graphicFrameMkLst>
        </pc:graphicFrameChg>
        <pc:graphicFrameChg chg="del">
          <ac:chgData name="Robertson, Angie" userId="cc16ad1f-0635-4d3d-91eb-6188be84ca3b" providerId="ADAL" clId="{D5CFEE3F-1735-48AB-8C2C-B7906EEFCA9F}" dt="2024-07-21T18:46:46.178" v="1704" actId="478"/>
          <ac:graphicFrameMkLst>
            <pc:docMk/>
            <pc:sldMk cId="4181698552" sldId="2147470077"/>
            <ac:graphicFrameMk id="7" creationId="{2EB91067-76D5-09A4-8494-F2FBBC70710C}"/>
          </ac:graphicFrameMkLst>
        </pc:graphicFrameChg>
        <pc:graphicFrameChg chg="add mod ord modGraphic">
          <ac:chgData name="Robertson, Angie" userId="cc16ad1f-0635-4d3d-91eb-6188be84ca3b" providerId="ADAL" clId="{D5CFEE3F-1735-48AB-8C2C-B7906EEFCA9F}" dt="2024-07-24T12:45:10.895" v="10471" actId="1036"/>
          <ac:graphicFrameMkLst>
            <pc:docMk/>
            <pc:sldMk cId="4181698552" sldId="2147470077"/>
            <ac:graphicFrameMk id="7" creationId="{F482C4B7-85F9-7F59-A559-A0E2BB3C0173}"/>
          </ac:graphicFrameMkLst>
        </pc:graphicFrameChg>
        <pc:picChg chg="add del mod">
          <ac:chgData name="Robertson, Angie" userId="cc16ad1f-0635-4d3d-91eb-6188be84ca3b" providerId="ADAL" clId="{D5CFEE3F-1735-48AB-8C2C-B7906EEFCA9F}" dt="2024-07-23T20:21:21.110" v="8604" actId="478"/>
          <ac:picMkLst>
            <pc:docMk/>
            <pc:sldMk cId="4181698552" sldId="2147470077"/>
            <ac:picMk id="10" creationId="{D41424B1-85B8-949F-7B1E-2546E440954D}"/>
          </ac:picMkLst>
        </pc:picChg>
        <pc:picChg chg="add mod">
          <ac:chgData name="Robertson, Angie" userId="cc16ad1f-0635-4d3d-91eb-6188be84ca3b" providerId="ADAL" clId="{D5CFEE3F-1735-48AB-8C2C-B7906EEFCA9F}" dt="2024-07-24T12:45:25.910" v="10479" actId="1037"/>
          <ac:picMkLst>
            <pc:docMk/>
            <pc:sldMk cId="4181698552" sldId="2147470077"/>
            <ac:picMk id="18" creationId="{A35809A5-A344-541F-A4A1-54EAFD48E764}"/>
          </ac:picMkLst>
        </pc:picChg>
        <pc:picChg chg="add mod">
          <ac:chgData name="Robertson, Angie" userId="cc16ad1f-0635-4d3d-91eb-6188be84ca3b" providerId="ADAL" clId="{D5CFEE3F-1735-48AB-8C2C-B7906EEFCA9F}" dt="2024-07-24T12:45:25.910" v="10479" actId="1037"/>
          <ac:picMkLst>
            <pc:docMk/>
            <pc:sldMk cId="4181698552" sldId="2147470077"/>
            <ac:picMk id="30" creationId="{5EF7DF57-E022-A5B3-FE54-6A534EF4886B}"/>
          </ac:picMkLst>
        </pc:picChg>
        <pc:cxnChg chg="add mod">
          <ac:chgData name="Robertson, Angie" userId="cc16ad1f-0635-4d3d-91eb-6188be84ca3b" providerId="ADAL" clId="{D5CFEE3F-1735-48AB-8C2C-B7906EEFCA9F}" dt="2024-07-24T14:14:06.017" v="10907" actId="14100"/>
          <ac:cxnSpMkLst>
            <pc:docMk/>
            <pc:sldMk cId="4181698552" sldId="2147470077"/>
            <ac:cxnSpMk id="8" creationId="{33411E6D-AB3B-81C6-C4EC-D7195AB0B913}"/>
          </ac:cxnSpMkLst>
        </pc:cxnChg>
        <pc:cxnChg chg="add mod">
          <ac:chgData name="Robertson, Angie" userId="cc16ad1f-0635-4d3d-91eb-6188be84ca3b" providerId="ADAL" clId="{D5CFEE3F-1735-48AB-8C2C-B7906EEFCA9F}" dt="2024-07-24T14:14:29.033" v="10908" actId="14100"/>
          <ac:cxnSpMkLst>
            <pc:docMk/>
            <pc:sldMk cId="4181698552" sldId="2147470077"/>
            <ac:cxnSpMk id="9" creationId="{AB74AC12-8AB4-E997-1C15-0CE352E68005}"/>
          </ac:cxnSpMkLst>
        </pc:cxnChg>
        <pc:cxnChg chg="add del mod">
          <ac:chgData name="Robertson, Angie" userId="cc16ad1f-0635-4d3d-91eb-6188be84ca3b" providerId="ADAL" clId="{D5CFEE3F-1735-48AB-8C2C-B7906EEFCA9F}" dt="2024-07-23T20:10:24.799" v="8515" actId="478"/>
          <ac:cxnSpMkLst>
            <pc:docMk/>
            <pc:sldMk cId="4181698552" sldId="2147470077"/>
            <ac:cxnSpMk id="11" creationId="{8393C812-5E02-926B-B9FF-5E99466D438D}"/>
          </ac:cxnSpMkLst>
        </pc:cxnChg>
        <pc:cxnChg chg="add mod">
          <ac:chgData name="Robertson, Angie" userId="cc16ad1f-0635-4d3d-91eb-6188be84ca3b" providerId="ADAL" clId="{D5CFEE3F-1735-48AB-8C2C-B7906EEFCA9F}" dt="2024-07-24T14:14:29.033" v="10908" actId="14100"/>
          <ac:cxnSpMkLst>
            <pc:docMk/>
            <pc:sldMk cId="4181698552" sldId="2147470077"/>
            <ac:cxnSpMk id="12" creationId="{1485B66C-09DB-73FB-7267-D164DDCCBE54}"/>
          </ac:cxnSpMkLst>
        </pc:cxnChg>
        <pc:cxnChg chg="add mod">
          <ac:chgData name="Robertson, Angie" userId="cc16ad1f-0635-4d3d-91eb-6188be84ca3b" providerId="ADAL" clId="{D5CFEE3F-1735-48AB-8C2C-B7906EEFCA9F}" dt="2024-07-24T12:45:10.895" v="10471" actId="1036"/>
          <ac:cxnSpMkLst>
            <pc:docMk/>
            <pc:sldMk cId="4181698552" sldId="2147470077"/>
            <ac:cxnSpMk id="13" creationId="{100FB301-90B3-6CD6-7CB7-77F61D64B30E}"/>
          </ac:cxnSpMkLst>
        </pc:cxnChg>
        <pc:cxnChg chg="add mod">
          <ac:chgData name="Robertson, Angie" userId="cc16ad1f-0635-4d3d-91eb-6188be84ca3b" providerId="ADAL" clId="{D5CFEE3F-1735-48AB-8C2C-B7906EEFCA9F}" dt="2024-07-24T12:45:10.895" v="10471" actId="1036"/>
          <ac:cxnSpMkLst>
            <pc:docMk/>
            <pc:sldMk cId="4181698552" sldId="2147470077"/>
            <ac:cxnSpMk id="14" creationId="{6013C4BF-5B5E-D94E-2368-113EC11E4522}"/>
          </ac:cxnSpMkLst>
        </pc:cxnChg>
        <pc:cxnChg chg="add mod">
          <ac:chgData name="Robertson, Angie" userId="cc16ad1f-0635-4d3d-91eb-6188be84ca3b" providerId="ADAL" clId="{D5CFEE3F-1735-48AB-8C2C-B7906EEFCA9F}" dt="2024-07-24T12:45:10.895" v="10471" actId="1036"/>
          <ac:cxnSpMkLst>
            <pc:docMk/>
            <pc:sldMk cId="4181698552" sldId="2147470077"/>
            <ac:cxnSpMk id="15" creationId="{C9240F3F-E1BC-8B9E-984C-ABDDD9B11D01}"/>
          </ac:cxnSpMkLst>
        </pc:cxnChg>
        <pc:cxnChg chg="add del mod">
          <ac:chgData name="Robertson, Angie" userId="cc16ad1f-0635-4d3d-91eb-6188be84ca3b" providerId="ADAL" clId="{D5CFEE3F-1735-48AB-8C2C-B7906EEFCA9F}" dt="2024-07-24T12:45:10.895" v="10471" actId="1036"/>
          <ac:cxnSpMkLst>
            <pc:docMk/>
            <pc:sldMk cId="4181698552" sldId="2147470077"/>
            <ac:cxnSpMk id="24" creationId="{B6FAF587-6CC0-8D62-28B5-29CD1F03A60F}"/>
          </ac:cxnSpMkLst>
        </pc:cxnChg>
        <pc:cxnChg chg="add mod">
          <ac:chgData name="Robertson, Angie" userId="cc16ad1f-0635-4d3d-91eb-6188be84ca3b" providerId="ADAL" clId="{D5CFEE3F-1735-48AB-8C2C-B7906EEFCA9F}" dt="2024-07-24T12:45:10.895" v="10471" actId="1036"/>
          <ac:cxnSpMkLst>
            <pc:docMk/>
            <pc:sldMk cId="4181698552" sldId="2147470077"/>
            <ac:cxnSpMk id="27" creationId="{BED4D533-BCFF-C4B2-D486-8A249EC66454}"/>
          </ac:cxnSpMkLst>
        </pc:cxnChg>
        <pc:cxnChg chg="add mod">
          <ac:chgData name="Robertson, Angie" userId="cc16ad1f-0635-4d3d-91eb-6188be84ca3b" providerId="ADAL" clId="{D5CFEE3F-1735-48AB-8C2C-B7906EEFCA9F}" dt="2024-07-24T12:45:10.895" v="10471" actId="1036"/>
          <ac:cxnSpMkLst>
            <pc:docMk/>
            <pc:sldMk cId="4181698552" sldId="2147470077"/>
            <ac:cxnSpMk id="35" creationId="{FB070D35-535C-0D49-BB73-C6096AD8F19D}"/>
          </ac:cxnSpMkLst>
        </pc:cxnChg>
      </pc:sldChg>
      <pc:sldChg chg="addSp delSp modSp add mod chgLayout">
        <pc:chgData name="Robertson, Angie" userId="cc16ad1f-0635-4d3d-91eb-6188be84ca3b" providerId="ADAL" clId="{D5CFEE3F-1735-48AB-8C2C-B7906EEFCA9F}" dt="2024-07-24T14:19:10.362" v="10946" actId="1076"/>
        <pc:sldMkLst>
          <pc:docMk/>
          <pc:sldMk cId="3316884670" sldId="2147470078"/>
        </pc:sldMkLst>
        <pc:spChg chg="add del mod ord">
          <ac:chgData name="Robertson, Angie" userId="cc16ad1f-0635-4d3d-91eb-6188be84ca3b" providerId="ADAL" clId="{D5CFEE3F-1735-48AB-8C2C-B7906EEFCA9F}" dt="2024-07-21T20:14:06.143" v="5410" actId="478"/>
          <ac:spMkLst>
            <pc:docMk/>
            <pc:sldMk cId="3316884670" sldId="2147470078"/>
            <ac:spMk id="2" creationId="{A30EACC2-5D60-A68D-85F6-D306CE976B9E}"/>
          </ac:spMkLst>
        </pc:spChg>
        <pc:spChg chg="mod ord">
          <ac:chgData name="Robertson, Angie" userId="cc16ad1f-0635-4d3d-91eb-6188be84ca3b" providerId="ADAL" clId="{D5CFEE3F-1735-48AB-8C2C-B7906EEFCA9F}" dt="2024-07-21T19:46:48.603" v="5040" actId="700"/>
          <ac:spMkLst>
            <pc:docMk/>
            <pc:sldMk cId="3316884670" sldId="2147470078"/>
            <ac:spMk id="3" creationId="{FFC48B60-1BA7-72EA-8FD3-9BB026846ABA}"/>
          </ac:spMkLst>
        </pc:spChg>
        <pc:spChg chg="mod ord">
          <ac:chgData name="Robertson, Angie" userId="cc16ad1f-0635-4d3d-91eb-6188be84ca3b" providerId="ADAL" clId="{D5CFEE3F-1735-48AB-8C2C-B7906EEFCA9F}" dt="2024-07-21T19:46:48.603" v="5040" actId="700"/>
          <ac:spMkLst>
            <pc:docMk/>
            <pc:sldMk cId="3316884670" sldId="2147470078"/>
            <ac:spMk id="4" creationId="{5D88EE75-2A3A-6AE1-FA9B-C9588A0019EE}"/>
          </ac:spMkLst>
        </pc:spChg>
        <pc:spChg chg="mod ord">
          <ac:chgData name="Robertson, Angie" userId="cc16ad1f-0635-4d3d-91eb-6188be84ca3b" providerId="ADAL" clId="{D5CFEE3F-1735-48AB-8C2C-B7906EEFCA9F}" dt="2024-07-21T19:46:48.603" v="5040" actId="700"/>
          <ac:spMkLst>
            <pc:docMk/>
            <pc:sldMk cId="3316884670" sldId="2147470078"/>
            <ac:spMk id="5" creationId="{81BE02AD-E9FC-74D1-4337-81645FFFB107}"/>
          </ac:spMkLst>
        </pc:spChg>
        <pc:spChg chg="mod ord">
          <ac:chgData name="Robertson, Angie" userId="cc16ad1f-0635-4d3d-91eb-6188be84ca3b" providerId="ADAL" clId="{D5CFEE3F-1735-48AB-8C2C-B7906EEFCA9F}" dt="2024-07-21T19:46:48.603" v="5040" actId="700"/>
          <ac:spMkLst>
            <pc:docMk/>
            <pc:sldMk cId="3316884670" sldId="2147470078"/>
            <ac:spMk id="6" creationId="{EB3C52D1-242D-FB30-C36A-3369A35119C4}"/>
          </ac:spMkLst>
        </pc:spChg>
        <pc:spChg chg="del mod">
          <ac:chgData name="Robertson, Angie" userId="cc16ad1f-0635-4d3d-91eb-6188be84ca3b" providerId="ADAL" clId="{D5CFEE3F-1735-48AB-8C2C-B7906EEFCA9F}" dt="2024-07-21T19:00:54.701" v="2112" actId="478"/>
          <ac:spMkLst>
            <pc:docMk/>
            <pc:sldMk cId="3316884670" sldId="2147470078"/>
            <ac:spMk id="10" creationId="{4CBD4992-D46E-2D1C-C781-FC7AE33AA9BA}"/>
          </ac:spMkLst>
        </pc:spChg>
        <pc:graphicFrameChg chg="del mod modGraphic">
          <ac:chgData name="Robertson, Angie" userId="cc16ad1f-0635-4d3d-91eb-6188be84ca3b" providerId="ADAL" clId="{D5CFEE3F-1735-48AB-8C2C-B7906EEFCA9F}" dt="2024-07-21T19:46:42.056" v="5039" actId="478"/>
          <ac:graphicFrameMkLst>
            <pc:docMk/>
            <pc:sldMk cId="3316884670" sldId="2147470078"/>
            <ac:graphicFrameMk id="7" creationId="{2EB91067-76D5-09A4-8494-F2FBBC70710C}"/>
          </ac:graphicFrameMkLst>
        </pc:graphicFrameChg>
        <pc:graphicFrameChg chg="add mod modGraphic">
          <ac:chgData name="Robertson, Angie" userId="cc16ad1f-0635-4d3d-91eb-6188be84ca3b" providerId="ADAL" clId="{D5CFEE3F-1735-48AB-8C2C-B7906EEFCA9F}" dt="2024-07-24T14:19:10.362" v="10946" actId="1076"/>
          <ac:graphicFrameMkLst>
            <pc:docMk/>
            <pc:sldMk cId="3316884670" sldId="2147470078"/>
            <ac:graphicFrameMk id="8" creationId="{7DC31127-246C-1BF7-7900-C595DF6417D0}"/>
          </ac:graphicFrameMkLst>
        </pc:graphicFrameChg>
      </pc:sldChg>
      <pc:sldChg chg="addSp delSp modSp add mod">
        <pc:chgData name="Robertson, Angie" userId="cc16ad1f-0635-4d3d-91eb-6188be84ca3b" providerId="ADAL" clId="{D5CFEE3F-1735-48AB-8C2C-B7906EEFCA9F}" dt="2024-07-21T20:13:05.215" v="5404" actId="207"/>
        <pc:sldMkLst>
          <pc:docMk/>
          <pc:sldMk cId="4003060744" sldId="2147470079"/>
        </pc:sldMkLst>
        <pc:spChg chg="del mod">
          <ac:chgData name="Robertson, Angie" userId="cc16ad1f-0635-4d3d-91eb-6188be84ca3b" providerId="ADAL" clId="{D5CFEE3F-1735-48AB-8C2C-B7906EEFCA9F}" dt="2024-07-21T19:28:46.482" v="3803" actId="478"/>
          <ac:spMkLst>
            <pc:docMk/>
            <pc:sldMk cId="4003060744" sldId="2147470079"/>
            <ac:spMk id="2" creationId="{A87D54BF-C4C4-779F-A720-AB6BFFD81E17}"/>
          </ac:spMkLst>
        </pc:spChg>
        <pc:spChg chg="mod">
          <ac:chgData name="Robertson, Angie" userId="cc16ad1f-0635-4d3d-91eb-6188be84ca3b" providerId="ADAL" clId="{D5CFEE3F-1735-48AB-8C2C-B7906EEFCA9F}" dt="2024-07-21T19:19:12.123" v="2868" actId="20577"/>
          <ac:spMkLst>
            <pc:docMk/>
            <pc:sldMk cId="4003060744" sldId="2147470079"/>
            <ac:spMk id="4" creationId="{18A96958-AC58-CA22-2578-920C36BEE82C}"/>
          </ac:spMkLst>
        </pc:spChg>
        <pc:spChg chg="add del mod">
          <ac:chgData name="Robertson, Angie" userId="cc16ad1f-0635-4d3d-91eb-6188be84ca3b" providerId="ADAL" clId="{D5CFEE3F-1735-48AB-8C2C-B7906EEFCA9F}" dt="2024-07-21T19:28:48.602" v="3804" actId="478"/>
          <ac:spMkLst>
            <pc:docMk/>
            <pc:sldMk cId="4003060744" sldId="2147470079"/>
            <ac:spMk id="9" creationId="{1F6AEAB8-AE16-8383-21D9-F681A8327373}"/>
          </ac:spMkLst>
        </pc:spChg>
        <pc:graphicFrameChg chg="add mod modGraphic">
          <ac:chgData name="Robertson, Angie" userId="cc16ad1f-0635-4d3d-91eb-6188be84ca3b" providerId="ADAL" clId="{D5CFEE3F-1735-48AB-8C2C-B7906EEFCA9F}" dt="2024-07-21T20:13:05.215" v="5404" actId="207"/>
          <ac:graphicFrameMkLst>
            <pc:docMk/>
            <pc:sldMk cId="4003060744" sldId="2147470079"/>
            <ac:graphicFrameMk id="7" creationId="{D11268AA-46B2-DE0C-3D91-65C5DA64093E}"/>
          </ac:graphicFrameMkLst>
        </pc:graphicFrameChg>
      </pc:sldChg>
      <pc:sldChg chg="modSp add mod">
        <pc:chgData name="Robertson, Angie" userId="cc16ad1f-0635-4d3d-91eb-6188be84ca3b" providerId="ADAL" clId="{D5CFEE3F-1735-48AB-8C2C-B7906EEFCA9F}" dt="2024-07-24T14:06:23.895" v="10904" actId="1037"/>
        <pc:sldMkLst>
          <pc:docMk/>
          <pc:sldMk cId="2348472944" sldId="2147470080"/>
        </pc:sldMkLst>
        <pc:spChg chg="mod">
          <ac:chgData name="Robertson, Angie" userId="cc16ad1f-0635-4d3d-91eb-6188be84ca3b" providerId="ADAL" clId="{D5CFEE3F-1735-48AB-8C2C-B7906EEFCA9F}" dt="2024-07-21T19:32:42.652" v="4049" actId="20577"/>
          <ac:spMkLst>
            <pc:docMk/>
            <pc:sldMk cId="2348472944" sldId="2147470080"/>
            <ac:spMk id="4" creationId="{18A96958-AC58-CA22-2578-920C36BEE82C}"/>
          </ac:spMkLst>
        </pc:spChg>
        <pc:graphicFrameChg chg="mod modGraphic">
          <ac:chgData name="Robertson, Angie" userId="cc16ad1f-0635-4d3d-91eb-6188be84ca3b" providerId="ADAL" clId="{D5CFEE3F-1735-48AB-8C2C-B7906EEFCA9F}" dt="2024-07-24T14:06:23.895" v="10904" actId="1037"/>
          <ac:graphicFrameMkLst>
            <pc:docMk/>
            <pc:sldMk cId="2348472944" sldId="2147470080"/>
            <ac:graphicFrameMk id="7" creationId="{D11268AA-46B2-DE0C-3D91-65C5DA64093E}"/>
          </ac:graphicFrameMkLst>
        </pc:graphicFrameChg>
      </pc:sldChg>
      <pc:sldChg chg="modSp add mod">
        <pc:chgData name="Robertson, Angie" userId="cc16ad1f-0635-4d3d-91eb-6188be84ca3b" providerId="ADAL" clId="{D5CFEE3F-1735-48AB-8C2C-B7906EEFCA9F}" dt="2024-07-23T23:30:25.537" v="9416" actId="1076"/>
        <pc:sldMkLst>
          <pc:docMk/>
          <pc:sldMk cId="1872433681" sldId="2147470081"/>
        </pc:sldMkLst>
        <pc:spChg chg="mod">
          <ac:chgData name="Robertson, Angie" userId="cc16ad1f-0635-4d3d-91eb-6188be84ca3b" providerId="ADAL" clId="{D5CFEE3F-1735-48AB-8C2C-B7906EEFCA9F}" dt="2024-07-21T19:33:39.948" v="4109" actId="20577"/>
          <ac:spMkLst>
            <pc:docMk/>
            <pc:sldMk cId="1872433681" sldId="2147470081"/>
            <ac:spMk id="4" creationId="{18A96958-AC58-CA22-2578-920C36BEE82C}"/>
          </ac:spMkLst>
        </pc:spChg>
        <pc:graphicFrameChg chg="mod modGraphic">
          <ac:chgData name="Robertson, Angie" userId="cc16ad1f-0635-4d3d-91eb-6188be84ca3b" providerId="ADAL" clId="{D5CFEE3F-1735-48AB-8C2C-B7906EEFCA9F}" dt="2024-07-23T23:30:25.537" v="9416" actId="1076"/>
          <ac:graphicFrameMkLst>
            <pc:docMk/>
            <pc:sldMk cId="1872433681" sldId="2147470081"/>
            <ac:graphicFrameMk id="7" creationId="{D11268AA-46B2-DE0C-3D91-65C5DA64093E}"/>
          </ac:graphicFrameMkLst>
        </pc:graphicFrameChg>
      </pc:sldChg>
      <pc:sldChg chg="modSp add del mod">
        <pc:chgData name="Robertson, Angie" userId="cc16ad1f-0635-4d3d-91eb-6188be84ca3b" providerId="ADAL" clId="{D5CFEE3F-1735-48AB-8C2C-B7906EEFCA9F}" dt="2024-07-23T22:25:32.345" v="8621" actId="47"/>
        <pc:sldMkLst>
          <pc:docMk/>
          <pc:sldMk cId="640176779" sldId="2147470082"/>
        </pc:sldMkLst>
        <pc:spChg chg="mod">
          <ac:chgData name="Robertson, Angie" userId="cc16ad1f-0635-4d3d-91eb-6188be84ca3b" providerId="ADAL" clId="{D5CFEE3F-1735-48AB-8C2C-B7906EEFCA9F}" dt="2024-07-21T19:36:01.994" v="4207" actId="20577"/>
          <ac:spMkLst>
            <pc:docMk/>
            <pc:sldMk cId="640176779" sldId="2147470082"/>
            <ac:spMk id="4" creationId="{18A96958-AC58-CA22-2578-920C36BEE82C}"/>
          </ac:spMkLst>
        </pc:spChg>
        <pc:graphicFrameChg chg="modGraphic">
          <ac:chgData name="Robertson, Angie" userId="cc16ad1f-0635-4d3d-91eb-6188be84ca3b" providerId="ADAL" clId="{D5CFEE3F-1735-48AB-8C2C-B7906EEFCA9F}" dt="2024-07-21T20:13:25.756" v="5407" actId="207"/>
          <ac:graphicFrameMkLst>
            <pc:docMk/>
            <pc:sldMk cId="640176779" sldId="2147470082"/>
            <ac:graphicFrameMk id="7" creationId="{D11268AA-46B2-DE0C-3D91-65C5DA64093E}"/>
          </ac:graphicFrameMkLst>
        </pc:graphicFrameChg>
      </pc:sldChg>
      <pc:sldChg chg="addSp modSp add mod">
        <pc:chgData name="Robertson, Angie" userId="cc16ad1f-0635-4d3d-91eb-6188be84ca3b" providerId="ADAL" clId="{D5CFEE3F-1735-48AB-8C2C-B7906EEFCA9F}" dt="2024-07-23T23:20:29.517" v="9159" actId="20577"/>
        <pc:sldMkLst>
          <pc:docMk/>
          <pc:sldMk cId="338309309" sldId="2147470083"/>
        </pc:sldMkLst>
        <pc:spChg chg="add mod">
          <ac:chgData name="Robertson, Angie" userId="cc16ad1f-0635-4d3d-91eb-6188be84ca3b" providerId="ADAL" clId="{D5CFEE3F-1735-48AB-8C2C-B7906EEFCA9F}" dt="2024-07-23T23:20:29.517" v="9159" actId="20577"/>
          <ac:spMkLst>
            <pc:docMk/>
            <pc:sldMk cId="338309309" sldId="2147470083"/>
            <ac:spMk id="2" creationId="{7E20DEDC-8E48-A20F-C842-026D75051310}"/>
          </ac:spMkLst>
        </pc:spChg>
        <pc:spChg chg="mod">
          <ac:chgData name="Robertson, Angie" userId="cc16ad1f-0635-4d3d-91eb-6188be84ca3b" providerId="ADAL" clId="{D5CFEE3F-1735-48AB-8C2C-B7906EEFCA9F}" dt="2024-07-21T19:46:34.560" v="5038" actId="207"/>
          <ac:spMkLst>
            <pc:docMk/>
            <pc:sldMk cId="338309309" sldId="2147470083"/>
            <ac:spMk id="4" creationId="{5D88EE75-2A3A-6AE1-FA9B-C9588A0019EE}"/>
          </ac:spMkLst>
        </pc:spChg>
        <pc:graphicFrameChg chg="mod modGraphic">
          <ac:chgData name="Robertson, Angie" userId="cc16ad1f-0635-4d3d-91eb-6188be84ca3b" providerId="ADAL" clId="{D5CFEE3F-1735-48AB-8C2C-B7906EEFCA9F}" dt="2024-07-21T23:48:32.189" v="7275" actId="1076"/>
          <ac:graphicFrameMkLst>
            <pc:docMk/>
            <pc:sldMk cId="338309309" sldId="2147470083"/>
            <ac:graphicFrameMk id="7" creationId="{2EB91067-76D5-09A4-8494-F2FBBC70710C}"/>
          </ac:graphicFrameMkLst>
        </pc:graphicFrameChg>
      </pc:sldChg>
      <pc:sldChg chg="modSp new mod">
        <pc:chgData name="Robertson, Angie" userId="cc16ad1f-0635-4d3d-91eb-6188be84ca3b" providerId="ADAL" clId="{D5CFEE3F-1735-48AB-8C2C-B7906EEFCA9F}" dt="2024-07-21T23:12:23.464" v="5642" actId="20577"/>
        <pc:sldMkLst>
          <pc:docMk/>
          <pc:sldMk cId="3995261898" sldId="2147470084"/>
        </pc:sldMkLst>
        <pc:spChg chg="mod">
          <ac:chgData name="Robertson, Angie" userId="cc16ad1f-0635-4d3d-91eb-6188be84ca3b" providerId="ADAL" clId="{D5CFEE3F-1735-48AB-8C2C-B7906EEFCA9F}" dt="2024-07-21T23:12:23.464" v="5642" actId="20577"/>
          <ac:spMkLst>
            <pc:docMk/>
            <pc:sldMk cId="3995261898" sldId="2147470084"/>
            <ac:spMk id="2" creationId="{4B7DA6CD-D3D9-F433-7F83-63941814FE44}"/>
          </ac:spMkLst>
        </pc:spChg>
        <pc:spChg chg="mod">
          <ac:chgData name="Robertson, Angie" userId="cc16ad1f-0635-4d3d-91eb-6188be84ca3b" providerId="ADAL" clId="{D5CFEE3F-1735-48AB-8C2C-B7906EEFCA9F}" dt="2024-07-21T23:12:07.263" v="5623" actId="20577"/>
          <ac:spMkLst>
            <pc:docMk/>
            <pc:sldMk cId="3995261898" sldId="2147470084"/>
            <ac:spMk id="3" creationId="{7EEBF700-1996-A5D3-2481-BFD31E246610}"/>
          </ac:spMkLst>
        </pc:spChg>
      </pc:sldChg>
      <pc:sldChg chg="modSp new del mod">
        <pc:chgData name="Robertson, Angie" userId="cc16ad1f-0635-4d3d-91eb-6188be84ca3b" providerId="ADAL" clId="{D5CFEE3F-1735-48AB-8C2C-B7906EEFCA9F}" dt="2024-07-21T23:13:13.485" v="5653" actId="47"/>
        <pc:sldMkLst>
          <pc:docMk/>
          <pc:sldMk cId="246503581" sldId="2147470085"/>
        </pc:sldMkLst>
        <pc:spChg chg="mod">
          <ac:chgData name="Robertson, Angie" userId="cc16ad1f-0635-4d3d-91eb-6188be84ca3b" providerId="ADAL" clId="{D5CFEE3F-1735-48AB-8C2C-B7906EEFCA9F}" dt="2024-07-21T23:13:02.387" v="5652" actId="20577"/>
          <ac:spMkLst>
            <pc:docMk/>
            <pc:sldMk cId="246503581" sldId="2147470085"/>
            <ac:spMk id="2" creationId="{03880839-78D5-1C25-00B8-CAF519BE22C5}"/>
          </ac:spMkLst>
        </pc:spChg>
      </pc:sldChg>
    </pc:docChg>
  </pc:docChgLst>
</pc:chgInfo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0F24F4C-49C5-4234-AD42-25E14066588B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39CB3EC-5FC0-4900-9468-378792621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2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CB3EC-5FC0-4900-9468-378792621A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86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End User has been preparing for Florida PALM since the beginning of Design and continues through Training</a:t>
            </a:r>
          </a:p>
          <a:p>
            <a:r>
              <a:rPr lang="en-US"/>
              <a:t>End User engagement in “Design” started with the Segment Workshops – Started in October 2023</a:t>
            </a:r>
          </a:p>
          <a:p>
            <a:r>
              <a:rPr lang="en-US"/>
              <a:t>There were tasks for Payroll Business Process Models in November 2023 and Change Impacts for Segments I &amp; II starting in January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9CB3EC-5FC0-4900-9468-378792621A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16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9CB3EC-5FC0-4900-9468-378792621A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62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INCLUDE IN EVERY</a:t>
            </a:r>
            <a:r>
              <a:rPr lang="en-US" b="1" baseline="0"/>
              <a:t> PRESENTATION</a:t>
            </a:r>
          </a:p>
          <a:p>
            <a:endParaRPr lang="en-US" baseline="0"/>
          </a:p>
          <a:p>
            <a:r>
              <a:rPr lang="en-US"/>
              <a:t>Contact information Slide</a:t>
            </a:r>
          </a:p>
          <a:p>
            <a:r>
              <a:rPr lang="en-US"/>
              <a:t>Additional</a:t>
            </a:r>
            <a:r>
              <a:rPr lang="en-US" baseline="0"/>
              <a:t> contact information can be added, however, these two must remain for every presentation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CB3EC-5FC0-4900-9468-378792621AE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42834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4.png" /><Relationship Id="rId3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 cap="small" baseline="0">
                <a:solidFill>
                  <a:srgbClr val="03304B"/>
                </a:solidFill>
                <a:effectLst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 cap="small" baseline="0">
                <a:solidFill>
                  <a:srgbClr val="ABAEB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BE965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1C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BF18E8-B7DE-433D-B9F8-59A3D714F31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FASM Meeting</a:t>
            </a:r>
            <a:endParaRPr lang="en-US"/>
          </a:p>
        </p:txBody>
      </p:sp>
      <p:sp>
        <p:nvSpPr>
          <p:cNvPr id="23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07/26/2024</a:t>
            </a:r>
            <a:endParaRPr lang="en-US"/>
          </a:p>
        </p:txBody>
      </p:sp>
      <p:pic>
        <p:nvPicPr>
          <p:cNvPr id="19" name="Picture 2" descr="Florida PALM logo">
            <a:extLst>
              <a:ext uri="{FF2B5EF4-FFF2-40B4-BE49-F238E27FC236}">
                <a16:creationId xmlns:a16="http://schemas.microsoft.com/office/drawing/2014/main" id="{EDD8E1D3-74F6-4FBD-B414-7A26CFCB2842}"/>
              </a:ext>
            </a:extLst>
          </p:cNvPr>
          <p:cNvPicPr>
            <a:picLocks noChangeArrowheads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10121474" y="6055357"/>
            <a:ext cx="1468654" cy="308069"/>
          </a:xfrm>
          <a:prstGeom prst="rect">
            <a:avLst/>
          </a:prstGeom>
          <a:noFill/>
        </p:spPr>
      </p:pic>
      <p:pic>
        <p:nvPicPr>
          <p:cNvPr id="3" name="Picture 2" descr="A circular logo with text and a map in the middle&#10;&#10;Description automatically generated">
            <a:extLst>
              <a:ext uri="{FF2B5EF4-FFF2-40B4-BE49-F238E27FC236}">
                <a16:creationId xmlns:a16="http://schemas.microsoft.com/office/drawing/2014/main" id="{F3F74BA6-3B9E-6EC5-8091-84D09792898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67" y="5681829"/>
            <a:ext cx="879333" cy="87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563794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FASM Meeting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07/26/2024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8480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44200" y="274639"/>
            <a:ext cx="751111" cy="365125"/>
          </a:xfrm>
        </p:spPr>
        <p:txBody>
          <a:bodyPr/>
          <a:lstStyle/>
          <a:p>
            <a:fld id="{ACBF18E8-B7DE-433D-B9F8-59A3D714F3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FASM Meeting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07/26/2024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1384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kumimoji="0" lang="en-US"/>
              <a:t>Click to edit Master title style 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07/26/2024</a:t>
            </a:r>
            <a:endParaRPr lang="en-US"/>
          </a:p>
        </p:txBody>
      </p:sp>
      <p:sp>
        <p:nvSpPr>
          <p:cNvPr id="9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FASM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4954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small" baseline="0">
                <a:solidFill>
                  <a:srgbClr val="03304B"/>
                </a:solidFill>
                <a:effectLst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>
            <a:normAutofit/>
          </a:bodyPr>
          <a:lstStyle>
            <a:lvl1pPr marL="0" indent="0" algn="r">
              <a:buNone/>
              <a:defRPr sz="2700" cap="small" baseline="0">
                <a:solidFill>
                  <a:srgbClr val="ABAEB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CBF18E8-B7DE-433D-B9F8-59A3D714F3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FASM Meeting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07/26/2024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6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93838"/>
            <a:ext cx="5384800" cy="45259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9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 marL="914400" indent="0">
              <a:buNone/>
              <a:defRPr sz="19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BF18E8-B7DE-433D-B9F8-59A3D714F3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rgbClr val="03304B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10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FASM Meeting</a:t>
            </a:r>
            <a:endParaRPr lang="en-US"/>
          </a:p>
        </p:txBody>
      </p:sp>
      <p:sp>
        <p:nvSpPr>
          <p:cNvPr id="11" name="Date Placeholder 9"/>
          <p:cNvSpPr>
            <a:spLocks noGrp="1"/>
          </p:cNvSpPr>
          <p:nvPr>
            <p:ph type="dt" sz="half" idx="13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07/26/2024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92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948354"/>
            <a:ext cx="5386917" cy="8382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6" y="4948354"/>
            <a:ext cx="5389033" cy="8382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4325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4325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ct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21"/>
          <p:cNvSpPr>
            <a:spLocks noGrp="1"/>
          </p:cNvSpPr>
          <p:nvPr>
            <p:ph type="ftr" sz="quarter" idx="1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FASM Meeting</a:t>
            </a:r>
            <a:endParaRPr lang="en-US"/>
          </a:p>
        </p:txBody>
      </p:sp>
      <p:sp>
        <p:nvSpPr>
          <p:cNvPr id="11" name="Date Placeholder 9"/>
          <p:cNvSpPr>
            <a:spLocks noGrp="1"/>
          </p:cNvSpPr>
          <p:nvPr>
            <p:ph type="dt" sz="half" idx="14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07/26/2024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95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BF18E8-B7DE-433D-B9F8-59A3D714F31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rgbClr val="03304B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FASM Meeting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07/26/2024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814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FASM Meeting</a:t>
            </a:r>
            <a:endParaRPr lang="en-US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07/26/2024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2525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FASM Meeting</a:t>
            </a:r>
            <a:endParaRPr lang="en-US"/>
          </a:p>
        </p:txBody>
      </p:sp>
      <p:sp>
        <p:nvSpPr>
          <p:cNvPr id="9" name="Date Placeholder 9"/>
          <p:cNvSpPr>
            <a:spLocks noGrp="1"/>
          </p:cNvSpPr>
          <p:nvPr>
            <p:ph type="dt" sz="half" idx="13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07/26/2024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725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picTx" preserve="1">
  <p:cSld name="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96600" y="6040349"/>
            <a:ext cx="69352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BF18E8-B7DE-433D-B9F8-59A3D714F31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/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/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/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1" y="6088055"/>
            <a:ext cx="942152" cy="6971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1" y="6088055"/>
            <a:ext cx="942152" cy="697192"/>
          </a:xfrm>
          <a:prstGeom prst="rect">
            <a:avLst/>
          </a:prstGeom>
        </p:spPr>
      </p:pic>
      <p:sp>
        <p:nvSpPr>
          <p:cNvPr id="1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FASM Meeting</a:t>
            </a:r>
            <a:endParaRPr lang="en-US"/>
          </a:p>
        </p:txBody>
      </p:sp>
      <p:sp>
        <p:nvSpPr>
          <p:cNvPr id="16" name="Date Placeholder 9"/>
          <p:cNvSpPr>
            <a:spLocks noGrp="1"/>
          </p:cNvSpPr>
          <p:nvPr>
            <p:ph type="dt" sz="half" idx="13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07/26/2024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2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jpeg" /><Relationship Id="rId13" Type="http://schemas.openxmlformats.org/officeDocument/2006/relationships/image" Target="../media/image4.png" /><Relationship Id="rId14" Type="http://schemas.openxmlformats.org/officeDocument/2006/relationships/image" Target="../media/image2.png" /><Relationship Id="rId15" Type="http://schemas.openxmlformats.org/officeDocument/2006/relationships/image" Target="../media/image5.png" /><Relationship Id="rId16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34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r>
              <a:rPr kumimoji="0" lang="en-US"/>
              <a:t>Main Title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82276" y="1479421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07/26/2024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744200" y="274639"/>
            <a:ext cx="810876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CBF18E8-B7DE-433D-B9F8-59A3D714F318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-8055" y="5791253"/>
            <a:ext cx="7261252" cy="1081208"/>
            <a:chOff x="-6042" y="5791253"/>
            <a:chExt cx="5445939" cy="1081208"/>
          </a:xfrm>
        </p:grpSpPr>
        <p:grpSp>
          <p:nvGrpSpPr>
            <p:cNvPr id="2" name="Group 1"/>
            <p:cNvGrpSpPr/>
            <p:nvPr/>
          </p:nvGrpSpPr>
          <p:grpSpPr>
            <a:xfrm>
              <a:off x="-6042" y="5791253"/>
              <a:ext cx="5445939" cy="1081208"/>
              <a:chOff x="-6042" y="5791253"/>
              <a:chExt cx="5445939" cy="1081208"/>
            </a:xfrm>
          </p:grpSpPr>
          <p:sp>
            <p:nvSpPr>
              <p:cNvPr id="13" name="Freeform 12"/>
              <p:cNvSpPr/>
              <p:nvPr/>
            </p:nvSpPr>
            <p:spPr bwMode="auto">
              <a:xfrm>
                <a:off x="499273" y="5944936"/>
                <a:ext cx="4940624" cy="921076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cxnLst>
                  <a:cxn ang="0">
                    <a:pos x="0" y="0"/>
                  </a:cxn>
                  <a:cxn ang="0">
                    <a:pos x="5760" y="0"/>
                  </a:cxn>
                  <a:cxn ang="0">
                    <a:pos x="5760" y="528"/>
                  </a:cxn>
                  <a:cxn ang="0">
                    <a:pos x="48" y="0"/>
                  </a:cxn>
                </a:cxnLst>
                <a:rect l="0" t="0" r="0" b="0"/>
                <a:pathLst>
                  <a:path w="7485" h="337">
                    <a:moveTo>
                      <a:pt x="0" y="2"/>
                    </a:moveTo>
                    <a:lnTo>
                      <a:pt x="7485" y="337"/>
                    </a:lnTo>
                    <a:lnTo>
                      <a:pt x="5558" y="337"/>
                    </a:lnTo>
                    <a:lnTo>
                      <a:pt x="1" y="0"/>
                    </a:lnTo>
                  </a:path>
                </a:pathLst>
              </a:custGeom>
              <a:solidFill>
                <a:schemeClr val="accent1">
                  <a:tint val="65000"/>
                  <a:satMod val="115000"/>
                  <a:alpha val="4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endParaRPr kumimoji="0" lang="en-US" sz="1800"/>
              </a:p>
            </p:txBody>
          </p:sp>
          <p:sp>
            <p:nvSpPr>
              <p:cNvPr id="12" name="Freeform 11"/>
              <p:cNvSpPr/>
              <p:nvPr/>
            </p:nvSpPr>
            <p:spPr bwMode="auto">
              <a:xfrm>
                <a:off x="485717" y="5939011"/>
                <a:ext cx="3690451" cy="93345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cxnLst>
                  <a:cxn ang="0">
                    <a:pos x="0" y="0"/>
                  </a:cxn>
                  <a:cxn ang="0">
                    <a:pos x="5760" y="0"/>
                  </a:cxn>
                  <a:cxn ang="0">
                    <a:pos x="5760" y="528"/>
                  </a:cxn>
                  <a:cxn ang="0">
                    <a:pos x="48" y="0"/>
                  </a:cxn>
                </a:cxnLst>
                <a:rect l="0" t="0" r="0" b="0"/>
                <a:pathLst>
                  <a:path w="5591" h="588">
                    <a:moveTo>
                      <a:pt x="0" y="0"/>
                    </a:moveTo>
                    <a:lnTo>
                      <a:pt x="5591" y="585"/>
                    </a:lnTo>
                    <a:lnTo>
                      <a:pt x="4415" y="588"/>
                    </a:lnTo>
                    <a:lnTo>
                      <a:pt x="12" y="4"/>
                    </a:lnTo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endParaRPr kumimoji="0" lang="en-US" sz="1800"/>
              </a:p>
            </p:txBody>
          </p:sp>
          <p:sp>
            <p:nvSpPr>
              <p:cNvPr id="14" name="Right Triangle 13"/>
              <p:cNvSpPr/>
              <p:nvPr/>
            </p:nvSpPr>
            <p:spPr bwMode="auto">
              <a:xfrm>
                <a:off x="-6042" y="5791253"/>
                <a:ext cx="3402314" cy="1080868"/>
              </a:xfrm>
              <a:prstGeom prst="rtTriangle">
                <a:avLst/>
              </a:prstGeom>
              <a:blipFill>
                <a:blip r:embed="rId12">
                  <a:alphaModFix amt="50000"/>
                </a:blip>
                <a:tile tx="0" ty="0" sx="50000" sy="50000" flip="none" algn="t"/>
              </a:blipFill>
              <a:ln w="12700" cap="rnd" cmpd="thickThin" algn="ctr">
                <a:noFill/>
                <a:prstDash val="solid"/>
              </a:ln>
              <a:effectLst>
                <a:fillOverlay blend="mult">
                  <a:gradFill flip="none" rotWithShape="1">
                    <a:gsLst>
                      <a:gs pos="0">
                        <a:schemeClr val="accent1">
                          <a:shade val="20000"/>
                          <a:satMod val="176000"/>
                          <a:alpha val="100000"/>
                        </a:schemeClr>
                      </a:gs>
                      <a:gs pos="18000">
                        <a:schemeClr val="accent1">
                          <a:shade val="48000"/>
                          <a:satMod val="153000"/>
                          <a:alpha val="100000"/>
                        </a:schemeClr>
                      </a:gs>
                      <a:gs pos="43000">
                        <a:schemeClr val="accent1">
                          <a:tint val="86000"/>
                          <a:satMod val="149000"/>
                          <a:alpha val="100000"/>
                        </a:schemeClr>
                      </a:gs>
                      <a:gs pos="45000">
                        <a:schemeClr val="accent1">
                          <a:tint val="85000"/>
                          <a:satMod val="150000"/>
                          <a:alpha val="100000"/>
                        </a:schemeClr>
                      </a:gs>
                      <a:gs pos="50000">
                        <a:schemeClr val="accent1">
                          <a:tint val="86000"/>
                          <a:satMod val="149000"/>
                          <a:alpha val="100000"/>
                        </a:schemeClr>
                      </a:gs>
                      <a:gs pos="79000">
                        <a:schemeClr val="accent1">
                          <a:shade val="53000"/>
                          <a:satMod val="150000"/>
                          <a:alpha val="100000"/>
                        </a:schemeClr>
                      </a:gs>
                      <a:gs pos="100000">
                        <a:schemeClr val="accent1">
                          <a:shade val="25000"/>
                          <a:satMod val="170000"/>
                          <a:alpha val="100000"/>
                        </a:schemeClr>
                      </a:gs>
                    </a:gsLst>
                    <a:lin ang="450000" scaled="1"/>
                  </a:gradFill>
                </a:fillOverlay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anchor="ctr" compatLnSpc="1"/>
              <a:lstStyle/>
              <a:p>
                <a:pPr algn="ctr" eaLnBrk="1" latinLnBrk="0" hangingPunct="1"/>
                <a:endParaRPr kumimoji="0" lang="en-US" sz="1800"/>
              </a:p>
            </p:txBody>
          </p:sp>
        </p:grp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13">
              <a:duotone>
                <a:prstClr val="black"/>
                <a:schemeClr val="tx2">
                  <a:lumMod val="75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813" y="6153141"/>
              <a:ext cx="518286" cy="632105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 userDrawn="1"/>
        </p:nvGrpSpPr>
        <p:grpSpPr>
          <a:xfrm>
            <a:off x="-8055" y="5787739"/>
            <a:ext cx="7261252" cy="1084722"/>
            <a:chOff x="-6042" y="5791253"/>
            <a:chExt cx="5445939" cy="1081208"/>
          </a:xfrm>
        </p:grpSpPr>
        <p:sp>
          <p:nvSpPr>
            <p:cNvPr id="24" name="Freeform 12"/>
            <p:cNvSpPr/>
            <p:nvPr/>
          </p:nvSpPr>
          <p:spPr bwMode="auto">
            <a:xfrm>
              <a:off x="499273" y="5944936"/>
              <a:ext cx="4940624" cy="9210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7485" h="337">
                  <a:moveTo>
                    <a:pt x="0" y="2"/>
                  </a:moveTo>
                  <a:lnTo>
                    <a:pt x="7485" y="337"/>
                  </a:lnTo>
                  <a:lnTo>
                    <a:pt x="5558" y="337"/>
                  </a:lnTo>
                  <a:lnTo>
                    <a:pt x="1" y="0"/>
                  </a:lnTo>
                </a:path>
              </a:pathLst>
            </a:custGeom>
            <a:solidFill>
              <a:srgbClr val="BE965B">
                <a:alpha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25" name="Freeform 11"/>
            <p:cNvSpPr/>
            <p:nvPr/>
          </p:nvSpPr>
          <p:spPr bwMode="auto">
            <a:xfrm>
              <a:off x="485717" y="5939011"/>
              <a:ext cx="3690451" cy="93345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591" h="588">
                  <a:moveTo>
                    <a:pt x="0" y="0"/>
                  </a:moveTo>
                  <a:lnTo>
                    <a:pt x="5591" y="585"/>
                  </a:lnTo>
                  <a:lnTo>
                    <a:pt x="4415" y="588"/>
                  </a:lnTo>
                  <a:lnTo>
                    <a:pt x="12" y="4"/>
                  </a:lnTo>
                </a:path>
              </a:pathLst>
            </a:custGeom>
            <a:solidFill>
              <a:srgbClr val="001C3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26" name="Right Triangle 25"/>
            <p:cNvSpPr/>
            <p:nvPr/>
          </p:nvSpPr>
          <p:spPr bwMode="auto">
            <a:xfrm>
              <a:off x="-6042" y="5791253"/>
              <a:ext cx="3402314" cy="1080868"/>
            </a:xfrm>
            <a:prstGeom prst="rtTriangle">
              <a:avLst/>
            </a:prstGeom>
            <a:blipFill>
              <a:blip r:embed="rId1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</p:grpSp>
      <p:sp>
        <p:nvSpPr>
          <p:cNvPr id="28" name="Footer Placeholder 21"/>
          <p:cNvSpPr>
            <a:spLocks noGrp="1"/>
          </p:cNvSpPr>
          <p:nvPr userDrawn="1"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FASM Meeting</a:t>
            </a:r>
            <a:endParaRPr lang="en-US"/>
          </a:p>
        </p:txBody>
      </p:sp>
      <p:pic>
        <p:nvPicPr>
          <p:cNvPr id="31" name="Picture 2" descr="Florida PALM logo">
            <a:extLst>
              <a:ext uri="{FF2B5EF4-FFF2-40B4-BE49-F238E27FC236}">
                <a16:creationId xmlns:a16="http://schemas.microsoft.com/office/drawing/2014/main" id="{3D65107E-694D-4F94-AA45-1BE1CD2FCD60}"/>
              </a:ext>
            </a:extLst>
          </p:cNvPr>
          <p:cNvPicPr>
            <a:picLocks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10126862" y="6055357"/>
            <a:ext cx="1468654" cy="308069"/>
          </a:xfrm>
          <a:prstGeom prst="rect">
            <a:avLst/>
          </a:prstGeom>
          <a:noFill/>
        </p:spPr>
      </p:pic>
      <p:pic>
        <p:nvPicPr>
          <p:cNvPr id="5" name="Picture 4" descr="A circular logo with text and a map in the middle&#10;&#10;Description automatically generated">
            <a:extLst>
              <a:ext uri="{FF2B5EF4-FFF2-40B4-BE49-F238E27FC236}">
                <a16:creationId xmlns:a16="http://schemas.microsoft.com/office/drawing/2014/main" id="{85D4ED8B-089E-61A5-6435-28BD0B594F7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06" y="6150782"/>
            <a:ext cx="653540" cy="653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329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iming/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 baseline="0">
          <a:solidFill>
            <a:srgbClr val="03304B"/>
          </a:solidFill>
          <a:effectLst/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Tx/>
        <a:buFont typeface="Wingdings 2"/>
        <a:buChar char=""/>
        <a:defRPr kumimoji="0"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6.png" /><Relationship Id="rId4" Type="http://schemas.openxmlformats.org/officeDocument/2006/relationships/image" Target="../media/image7.png" /><Relationship Id="rId5" Type="http://schemas.openxmlformats.org/officeDocument/2006/relationships/image" Target="../media/image8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mailto:FloridaPALM@myfloridacfo.com" TargetMode="External" /><Relationship Id="rId4" Type="http://schemas.openxmlformats.org/officeDocument/2006/relationships/hyperlink" Target="http://www.myfloridacfo.com/floridapalm/" TargetMode="External" /><Relationship Id="rId5" Type="http://schemas.openxmlformats.org/officeDocument/2006/relationships/hyperlink" Target="https://myfloridacfofloridapalm.us.document360.io/" TargetMode="External" /><Relationship Id="rId6" Type="http://schemas.openxmlformats.org/officeDocument/2006/relationships/image" Target="../media/image17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9.png" /><Relationship Id="rId4" Type="http://schemas.openxmlformats.org/officeDocument/2006/relationships/image" Target="../media/image10.svg" /><Relationship Id="rId5" Type="http://schemas.openxmlformats.org/officeDocument/2006/relationships/image" Target="../media/image11.png" /><Relationship Id="rId6" Type="http://schemas.openxmlformats.org/officeDocument/2006/relationships/image" Target="../media/image12.svg" /><Relationship Id="rId7" Type="http://schemas.openxmlformats.org/officeDocument/2006/relationships/image" Target="../media/image13.png" /><Relationship Id="rId8" Type="http://schemas.openxmlformats.org/officeDocument/2006/relationships/image" Target="../media/image14.sv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15.png" /><Relationship Id="rId4" Type="http://schemas.openxmlformats.org/officeDocument/2006/relationships/image" Target="../media/image16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CB8171F-50A3-1B24-AF77-3758B8977A56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F356501-4311-688E-D4FD-2BF3DF9FD7E3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gradFill>
              <a:gsLst>
                <a:gs pos="17000">
                  <a:srgbClr val="03304B"/>
                </a:gs>
                <a:gs pos="23000">
                  <a:srgbClr val="E3DEC7"/>
                </a:gs>
                <a:gs pos="100000">
                  <a:srgbClr val="03304B"/>
                </a:gs>
                <a:gs pos="44000">
                  <a:srgbClr val="E3DEC7"/>
                </a:gs>
                <a:gs pos="85000">
                  <a:srgbClr val="22658A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52FDB4D-BD3E-A13B-4D30-0D7FB87132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2347" y="1790974"/>
              <a:ext cx="8107307" cy="1774416"/>
            </a:xfrm>
            <a:prstGeom prst="rect">
              <a:avLst/>
            </a:prstGeom>
          </p:spPr>
        </p:pic>
        <p:pic>
          <p:nvPicPr>
            <p:cNvPr id="8" name="Picture 7" descr="A group of palm trees&#10;&#10;Description automatically generated">
              <a:extLst>
                <a:ext uri="{FF2B5EF4-FFF2-40B4-BE49-F238E27FC236}">
                  <a16:creationId xmlns:a16="http://schemas.microsoft.com/office/drawing/2014/main" id="{17447039-1C0F-6A40-F9C0-017DF45891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4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7052"/>
            <a:stretch>
              <a:fillRect/>
            </a:stretch>
          </p:blipFill>
          <p:spPr>
            <a:xfrm flipH="1">
              <a:off x="0" y="3365500"/>
              <a:ext cx="6096000" cy="2539014"/>
            </a:xfrm>
            <a:prstGeom prst="rect">
              <a:avLst/>
            </a:prstGeom>
          </p:spPr>
        </p:pic>
        <p:pic>
          <p:nvPicPr>
            <p:cNvPr id="9" name="Picture 8" descr="A group of palm trees&#10;&#10;Description automatically generated">
              <a:extLst>
                <a:ext uri="{FF2B5EF4-FFF2-40B4-BE49-F238E27FC236}">
                  <a16:creationId xmlns:a16="http://schemas.microsoft.com/office/drawing/2014/main" id="{2CF3422B-B961-0E2A-C5C8-04284CE9586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4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7052"/>
            <a:stretch>
              <a:fillRect/>
            </a:stretch>
          </p:blipFill>
          <p:spPr>
            <a:xfrm>
              <a:off x="6096000" y="3365500"/>
              <a:ext cx="6096000" cy="2539014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B556C03-3AF3-5252-D80E-B57B6B432028}"/>
                </a:ext>
              </a:extLst>
            </p:cNvPr>
            <p:cNvCxnSpPr/>
            <p:nvPr/>
          </p:nvCxnSpPr>
          <p:spPr>
            <a:xfrm>
              <a:off x="0" y="6200140"/>
              <a:ext cx="12192000" cy="0"/>
            </a:xfrm>
            <a:prstGeom prst="line">
              <a:avLst/>
            </a:prstGeom>
            <a:ln w="76200">
              <a:solidFill>
                <a:srgbClr val="BE965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Picture 10" descr="A circular logo with text and a map in the middle&#10;&#10;Description automatically generated">
              <a:extLst>
                <a:ext uri="{FF2B5EF4-FFF2-40B4-BE49-F238E27FC236}">
                  <a16:creationId xmlns:a16="http://schemas.microsoft.com/office/drawing/2014/main" id="{858FE55D-A18C-B5A1-C3E5-97B762689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1640" y="5605780"/>
              <a:ext cx="1188720" cy="11887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0450341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C48B60-1BA7-72EA-8FD3-9BB026846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E75-2A3A-6AE1-FA9B-C9588A001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Training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BE02AD-E9FC-74D1-4337-81645FFFB10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07/26/2024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C52D1-242D-FB30-C36A-3369A35119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FASM Meeting</a:t>
            </a:r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DC31127-246C-1BF7-7900-C595DF6417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689557"/>
              </p:ext>
            </p:extLst>
          </p:nvPr>
        </p:nvGraphicFramePr>
        <p:xfrm>
          <a:off x="693683" y="1524000"/>
          <a:ext cx="10804634" cy="420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9203">
                  <a:extLst>
                    <a:ext uri="{9D8B030D-6E8A-4147-A177-3AD203B41FA5}">
                      <a16:colId xmlns:a16="http://schemas.microsoft.com/office/drawing/2014/main" val="806953315"/>
                    </a:ext>
                  </a:extLst>
                </a:gridCol>
                <a:gridCol w="8105431">
                  <a:extLst>
                    <a:ext uri="{9D8B030D-6E8A-4147-A177-3AD203B41FA5}">
                      <a16:colId xmlns:a16="http://schemas.microsoft.com/office/drawing/2014/main" val="4218818900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pPr algn="r"/>
                      <a:r>
                        <a:rPr lang="en-US">
                          <a:solidFill>
                            <a:schemeClr val="bg1"/>
                          </a:solidFill>
                          <a:latin typeface="+mn-lt"/>
                        </a:rPr>
                        <a:t>When will it be conducted?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US">
                          <a:latin typeface="+mn-lt"/>
                        </a:rPr>
                        <a:t>July to December 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7990088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pPr algn="r"/>
                      <a:r>
                        <a:rPr lang="en-US">
                          <a:solidFill>
                            <a:schemeClr val="bg1"/>
                          </a:solidFill>
                          <a:latin typeface="+mn-lt"/>
                        </a:rPr>
                        <a:t>Who is expected to participate?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>
                          <a:latin typeface="+mn-lt"/>
                        </a:rPr>
                        <a:t>All Agency End Users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9384677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pPr algn="r"/>
                      <a:r>
                        <a:rPr lang="en-US">
                          <a:solidFill>
                            <a:schemeClr val="bg1"/>
                          </a:solidFill>
                          <a:latin typeface="+mn-lt"/>
                        </a:rPr>
                        <a:t>Where will these activities be conducted?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>
                          <a:latin typeface="+mn-lt"/>
                        </a:rPr>
                        <a:t>In Person and Online (Recorded and Live)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6088206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pPr algn="r"/>
                      <a:r>
                        <a:rPr lang="en-US">
                          <a:solidFill>
                            <a:schemeClr val="bg1"/>
                          </a:solidFill>
                          <a:latin typeface="+mn-lt"/>
                        </a:rPr>
                        <a:t>What can participants expect?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>
                          <a:latin typeface="+mn-lt"/>
                        </a:rPr>
                        <a:t>Learning paths identified for user roles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>
                          <a:latin typeface="+mn-lt"/>
                        </a:rPr>
                        <a:t>Project-Hosted learning for Florida PALM Core: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defRPr/>
                      </a:pPr>
                      <a:r>
                        <a:rPr lang="en-US">
                          <a:latin typeface="+mn-lt"/>
                        </a:rPr>
                        <a:t>Instructor-Led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defRPr/>
                      </a:pPr>
                      <a:r>
                        <a:rPr lang="en-US">
                          <a:latin typeface="+mn-lt"/>
                        </a:rPr>
                        <a:t>Online / web-based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defRPr/>
                      </a:pPr>
                      <a:r>
                        <a:rPr lang="en-US">
                          <a:latin typeface="+mn-lt"/>
                        </a:rPr>
                        <a:t>Support sessions (in-person and virtual)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>
                          <a:latin typeface="+mn-lt"/>
                        </a:rPr>
                        <a:t>Agency-Led for Agency-Specific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>
                          <a:latin typeface="+mn-lt"/>
                        </a:rPr>
                        <a:t>Materials provided in Knowledge Center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>
                          <a:latin typeface="+mn-lt"/>
                        </a:rPr>
                        <a:t>Knowledge Checks and confirmation of learning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3215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884670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C48B60-1BA7-72EA-8FD3-9BB026846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E75-2A3A-6AE1-FA9B-C9588A001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Training</a:t>
            </a:r>
            <a:br>
              <a:rPr lang="en-US" sz="4000"/>
            </a:br>
            <a:r>
              <a:rPr lang="en-US">
                <a:solidFill>
                  <a:schemeClr val="bg1">
                    <a:lumMod val="50000"/>
                  </a:schemeClr>
                </a:solidFill>
              </a:rPr>
              <a:t>Agency Role in Training </a:t>
            </a:r>
            <a:endParaRPr lang="en-US" sz="31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BE02AD-E9FC-74D1-4337-81645FFFB10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07/26/2024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C52D1-242D-FB30-C36A-3369A35119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FASM Meeting</a:t>
            </a:r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EB91067-76D5-09A4-8494-F2FBBC707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140422"/>
              </p:ext>
            </p:extLst>
          </p:nvPr>
        </p:nvGraphicFramePr>
        <p:xfrm>
          <a:off x="744474" y="1752600"/>
          <a:ext cx="10405164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360">
                  <a:extLst>
                    <a:ext uri="{9D8B030D-6E8A-4147-A177-3AD203B41FA5}">
                      <a16:colId xmlns:a16="http://schemas.microsoft.com/office/drawing/2014/main" val="4165878302"/>
                    </a:ext>
                  </a:extLst>
                </a:gridCol>
                <a:gridCol w="6705600">
                  <a:extLst>
                    <a:ext uri="{9D8B030D-6E8A-4147-A177-3AD203B41FA5}">
                      <a16:colId xmlns:a16="http://schemas.microsoft.com/office/drawing/2014/main" val="3909546885"/>
                    </a:ext>
                  </a:extLst>
                </a:gridCol>
                <a:gridCol w="1945204">
                  <a:extLst>
                    <a:ext uri="{9D8B030D-6E8A-4147-A177-3AD203B41FA5}">
                      <a16:colId xmlns:a16="http://schemas.microsoft.com/office/drawing/2014/main" val="4007582741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r>
                        <a:rPr lang="en-US" sz="1600"/>
                        <a:t>Key Agency Activity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US" sz="1600"/>
                        <a:t>RW Tasks</a:t>
                      </a: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1600"/>
                        <a:t>Dates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9209726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en-US" sz="1600"/>
                        <a:t>Training Planning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US" sz="1600"/>
                        <a:t>549 – Submit Training Survey</a:t>
                      </a:r>
                    </a:p>
                    <a:p>
                      <a:r>
                        <a:rPr lang="en-US" sz="1600"/>
                        <a:t>568 – Creating Training Plan for Agency Managed End User Training</a:t>
                      </a:r>
                    </a:p>
                    <a:p>
                      <a:r>
                        <a:rPr lang="en-US" sz="1600"/>
                        <a:t>588 – Confirm and Prepare Participants for Train the Trainer</a:t>
                      </a:r>
                    </a:p>
                    <a:p>
                      <a:r>
                        <a:rPr lang="en-US" sz="1600"/>
                        <a:t>603 – Participate in Train the Trainer</a:t>
                      </a:r>
                    </a:p>
                    <a:p>
                      <a:r>
                        <a:rPr lang="en-US" sz="1600"/>
                        <a:t>607 – Update Training Plan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1600"/>
                        <a:t>8/12 – 9/20/2024</a:t>
                      </a:r>
                    </a:p>
                    <a:p>
                      <a:pPr algn="ctr"/>
                      <a:r>
                        <a:rPr lang="en-US" sz="1600"/>
                        <a:t>12/9 – 3/28/2025</a:t>
                      </a:r>
                    </a:p>
                    <a:p>
                      <a:pPr algn="ctr"/>
                      <a:r>
                        <a:rPr lang="en-US" sz="1600"/>
                        <a:t>2/24 – 3/2/2025</a:t>
                      </a:r>
                    </a:p>
                    <a:p>
                      <a:pPr algn="ctr"/>
                      <a:r>
                        <a:rPr lang="en-US" sz="1600"/>
                        <a:t>5/19 – 8/15/2025</a:t>
                      </a:r>
                    </a:p>
                    <a:p>
                      <a:pPr algn="ctr"/>
                      <a:r>
                        <a:rPr lang="en-US" sz="1600"/>
                        <a:t>6/2 – 6/27/2025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31861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en-US" sz="1600"/>
                        <a:t>Training Execution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/>
                        <a:t>604 – Create Agency Specific Training</a:t>
                      </a:r>
                    </a:p>
                    <a:p>
                      <a:r>
                        <a:rPr lang="en-US" sz="1600"/>
                        <a:t>601 – Register for Florida PALM Training</a:t>
                      </a:r>
                    </a:p>
                    <a:p>
                      <a:r>
                        <a:rPr lang="en-US" sz="1600"/>
                        <a:t>625 – Conduct Agency Specific Training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/>
                        <a:t>5/19 – 9/26/2025</a:t>
                      </a:r>
                    </a:p>
                    <a:p>
                      <a:pPr algn="ctr"/>
                      <a:r>
                        <a:rPr lang="en-US" sz="1600"/>
                        <a:t>5/5 – 6/13/2025</a:t>
                      </a:r>
                    </a:p>
                    <a:p>
                      <a:pPr algn="ctr"/>
                      <a:r>
                        <a:rPr lang="en-US" sz="1600"/>
                        <a:t>10/6 – 12/12/2025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330625"/>
                  </a:ext>
                </a:extLst>
              </a:tr>
            </a:tbl>
          </a:graphicData>
        </a:graphic>
      </p:graphicFrame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20DEDC-8E48-A20F-C842-026D75051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1720" y="4800282"/>
            <a:ext cx="10050671" cy="1018431"/>
          </a:xfrm>
        </p:spPr>
        <p:txBody>
          <a:bodyPr/>
          <a:lstStyle/>
          <a:p>
            <a:r>
              <a:rPr lang="en-US"/>
              <a:t>Project-Led Training will be held July – November 2025</a:t>
            </a:r>
          </a:p>
          <a:p>
            <a:r>
              <a:rPr lang="en-US"/>
              <a:t>Agency-Specific Training will be October – December 2025</a:t>
            </a:r>
          </a:p>
        </p:txBody>
      </p:sp>
    </p:spTree>
    <p:extLst>
      <p:ext uri="{BB962C8B-B14F-4D97-AF65-F5344CB8AC3E}">
        <p14:creationId xmlns:p14="http://schemas.microsoft.com/office/powerpoint/2010/main" val="338309309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D4DAC6-2273-E8DE-77B1-A4ED4EF12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Save the dates: </a:t>
            </a:r>
          </a:p>
          <a:p>
            <a:pPr lvl="1"/>
            <a:r>
              <a:rPr lang="en-US"/>
              <a:t>Design Workshops – Financials:</a:t>
            </a:r>
          </a:p>
          <a:p>
            <a:pPr lvl="2"/>
            <a:r>
              <a:rPr lang="en-US"/>
              <a:t>Inter/IntraUnit – August 13 &amp; 14</a:t>
            </a:r>
          </a:p>
          <a:p>
            <a:pPr lvl="2"/>
            <a:r>
              <a:rPr lang="en-US"/>
              <a:t>Asset Accounting &amp; Management – August 15</a:t>
            </a:r>
          </a:p>
          <a:p>
            <a:pPr lvl="1"/>
            <a:r>
              <a:rPr lang="en-US"/>
              <a:t>Design Workshops – Payroll –  August 27, 28, &amp; 29</a:t>
            </a:r>
          </a:p>
          <a:p>
            <a:pPr lvl="1"/>
            <a:r>
              <a:rPr lang="en-US"/>
              <a:t>Design Workshops – Financials:</a:t>
            </a:r>
          </a:p>
          <a:p>
            <a:pPr lvl="2"/>
            <a:r>
              <a:rPr lang="en-US"/>
              <a:t>Carry/Certified Forward – September 10</a:t>
            </a:r>
          </a:p>
          <a:p>
            <a:pPr lvl="2"/>
            <a:r>
              <a:rPr lang="en-US"/>
              <a:t>Cash Checking, Financial Statement &amp; Budget – September 11, &amp; 12</a:t>
            </a:r>
          </a:p>
          <a:p>
            <a:pPr lvl="1"/>
            <a:r>
              <a:rPr lang="en-US"/>
              <a:t>Testing Town Hall – September 17</a:t>
            </a:r>
          </a:p>
          <a:p>
            <a:pPr lvl="1"/>
            <a:r>
              <a:rPr lang="en-US"/>
              <a:t>All Segment Recap – October 1, 2, &amp; 3</a:t>
            </a:r>
          </a:p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9726FB-BCDA-45FC-EC8F-CC0BB1319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591CC6-B79A-AFB2-A2DA-9821FF9D0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Upcoming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8C58B-8220-FC6D-9F57-12CF25445C1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07/26/2024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CFD02B-AC79-31EE-C302-A9AD2C44B3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FASM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5793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838200"/>
            <a:ext cx="10363200" cy="3733800"/>
          </a:xfrm>
        </p:spPr>
        <p:txBody>
          <a:bodyPr>
            <a:normAutofit/>
          </a:bodyPr>
          <a:lstStyle/>
          <a:p>
            <a:pPr algn="ctr"/>
            <a:r>
              <a:rPr lang="en-US" sz="2400"/>
              <a:t>Contact us </a:t>
            </a:r>
            <a:endParaRPr lang="en-US" sz="2400">
              <a:hlinkClick r:id="rId3"/>
            </a:endParaRPr>
          </a:p>
          <a:p>
            <a:pPr algn="ctr"/>
            <a:r>
              <a:rPr lang="en-US" sz="2400">
                <a:hlinkClick r:id="rId3"/>
              </a:rPr>
              <a:t>FloridaPALM@myfloridacfo.com</a:t>
            </a:r>
            <a:endParaRPr lang="en-US" sz="2400"/>
          </a:p>
          <a:p>
            <a:pPr algn="ctr"/>
            <a:endParaRPr lang="en-US" sz="2400"/>
          </a:p>
          <a:p>
            <a:pPr algn="ctr"/>
            <a:r>
              <a:rPr lang="en-US" sz="2400"/>
              <a:t>Project Website</a:t>
            </a:r>
          </a:p>
          <a:p>
            <a:pPr algn="ctr"/>
            <a:r>
              <a:rPr lang="en-US" sz="2400">
                <a:hlinkClick r:id="rId4"/>
              </a:rPr>
              <a:t>www.myfloridacfo.com/floridapalm/</a:t>
            </a:r>
            <a:endParaRPr lang="en-US" sz="2400"/>
          </a:p>
          <a:p>
            <a:pPr algn="ctr"/>
            <a:endParaRPr lang="en-US" sz="2400"/>
          </a:p>
          <a:p>
            <a:pPr algn="ctr"/>
            <a:r>
              <a:rPr lang="en-US" sz="2400"/>
              <a:t>Knowledge Center</a:t>
            </a:r>
          </a:p>
          <a:p>
            <a:pPr algn="ctr"/>
            <a:r>
              <a:rPr lang="en-US" sz="2400">
                <a:hlinkClick r:id="rId5"/>
              </a:rPr>
              <a:t>https//:myfloridacfofloridapalm.us.document360.io</a:t>
            </a:r>
            <a:endParaRPr lang="en-US" sz="2400"/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AACE81-CA24-3296-3D26-3CDFBCCE78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67300" y="4267200"/>
            <a:ext cx="2057400" cy="55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058997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DA6CD-D3D9-F433-7F83-63941814FE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Preparing End Users </a:t>
            </a:r>
            <a:br>
              <a:rPr lang="en-US"/>
            </a:br>
            <a:r>
              <a:rPr lang="en-US"/>
              <a:t>for Florida PALM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BF700-1996-A5D3-2481-BFD31E2466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FASM</a:t>
            </a:r>
          </a:p>
          <a:p>
            <a:r>
              <a:rPr lang="en-US"/>
              <a:t>July 26, 2024</a:t>
            </a:r>
          </a:p>
        </p:txBody>
      </p:sp>
    </p:spTree>
    <p:extLst>
      <p:ext uri="{BB962C8B-B14F-4D97-AF65-F5344CB8AC3E}">
        <p14:creationId xmlns:p14="http://schemas.microsoft.com/office/powerpoint/2010/main" val="3995261898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75704BF-2100-71C7-973A-C138845670E1}"/>
              </a:ext>
            </a:extLst>
          </p:cNvPr>
          <p:cNvSpPr/>
          <p:nvPr/>
        </p:nvSpPr>
        <p:spPr>
          <a:xfrm>
            <a:off x="413167" y="1911885"/>
            <a:ext cx="113538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 cmpd="sng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9007EF9F-2E12-42EA-43A2-3D63271DD827}"/>
              </a:ext>
            </a:extLst>
          </p:cNvPr>
          <p:cNvSpPr/>
          <p:nvPr/>
        </p:nvSpPr>
        <p:spPr>
          <a:xfrm>
            <a:off x="717967" y="2190736"/>
            <a:ext cx="9962336" cy="2033097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400">
                <a:latin typeface="Bahnschrift Light Condensed" panose="020b0502040204020203" pitchFamily="34" charset="0"/>
              </a:rPr>
              <a:t>Agency Readiness Journey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85A0C8-FA3D-6CFB-0C93-E5715848F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8A96958-AC58-CA22-2578-920C36BEE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Preparing End Users for Florida PALM</a:t>
            </a:r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7D54BF-C4C4-779F-A720-AB6BFFD81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0974"/>
            <a:ext cx="10972800" cy="528847"/>
          </a:xfrm>
          <a:solidFill>
            <a:schemeClr val="bg1">
              <a:lumMod val="50000"/>
            </a:schemeClr>
          </a:solidFill>
          <a:ln w="31750" cmpd="sng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en-US" sz="2400">
                <a:solidFill>
                  <a:schemeClr val="lt1"/>
                </a:solidFill>
                <a:latin typeface="+mn-lt"/>
                <a:cs typeface="+mn-cs"/>
              </a:rPr>
              <a:t>How will agency end users be prepared for Florida PALM go live</a:t>
            </a:r>
            <a:r>
              <a:rPr lang="en-US" sz="2400"/>
              <a:t>?</a:t>
            </a:r>
            <a:endParaRPr lang="en-US" sz="24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DACEDD-F96B-1C79-0D25-40FE91F57B9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07/26/2024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25856E-5D2C-82D0-B2FC-FDAB094A2A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FASM Meeting</a:t>
            </a:r>
          </a:p>
        </p:txBody>
      </p:sp>
      <p:sp>
        <p:nvSpPr>
          <p:cNvPr id="10" name="Circle: Hollow 9">
            <a:extLst>
              <a:ext uri="{FF2B5EF4-FFF2-40B4-BE49-F238E27FC236}">
                <a16:creationId xmlns:a16="http://schemas.microsoft.com/office/drawing/2014/main" id="{E822449F-9156-A1F4-7FA2-B4AC9553A1C8}"/>
              </a:ext>
            </a:extLst>
          </p:cNvPr>
          <p:cNvSpPr/>
          <p:nvPr/>
        </p:nvSpPr>
        <p:spPr>
          <a:xfrm>
            <a:off x="870367" y="3212636"/>
            <a:ext cx="2209800" cy="2133600"/>
          </a:xfrm>
          <a:prstGeom prst="donu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Bahnschrift Light Condensed" panose="020b0502040204020203" pitchFamily="34" charset="0"/>
              </a:rPr>
              <a:t>Design</a:t>
            </a:r>
          </a:p>
        </p:txBody>
      </p:sp>
      <p:sp>
        <p:nvSpPr>
          <p:cNvPr id="11" name="Circle: Hollow 10">
            <a:extLst>
              <a:ext uri="{FF2B5EF4-FFF2-40B4-BE49-F238E27FC236}">
                <a16:creationId xmlns:a16="http://schemas.microsoft.com/office/drawing/2014/main" id="{823D6806-232E-776D-5D09-08467F95C4C4}"/>
              </a:ext>
            </a:extLst>
          </p:cNvPr>
          <p:cNvSpPr/>
          <p:nvPr/>
        </p:nvSpPr>
        <p:spPr>
          <a:xfrm>
            <a:off x="3646279" y="3212636"/>
            <a:ext cx="2209800" cy="2133600"/>
          </a:xfrm>
          <a:prstGeom prst="donut">
            <a:avLst/>
          </a:prstGeom>
          <a:solidFill>
            <a:srgbClr val="BE965B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Bahnschrift Light Condensed" panose="020b0502040204020203" pitchFamily="34" charset="0"/>
              </a:rPr>
              <a:t>User </a:t>
            </a:r>
          </a:p>
          <a:p>
            <a:pPr algn="ctr"/>
            <a:r>
              <a:rPr lang="en-US">
                <a:solidFill>
                  <a:schemeClr val="tx1"/>
                </a:solidFill>
                <a:latin typeface="Bahnschrift Light Condensed" panose="020b0502040204020203" pitchFamily="34" charset="0"/>
              </a:rPr>
              <a:t>Acceptance Testing</a:t>
            </a:r>
          </a:p>
        </p:txBody>
      </p:sp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0EB937D0-BB5C-2AE5-6AD0-8318BD3DA6DE}"/>
              </a:ext>
            </a:extLst>
          </p:cNvPr>
          <p:cNvSpPr/>
          <p:nvPr/>
        </p:nvSpPr>
        <p:spPr>
          <a:xfrm>
            <a:off x="6422191" y="3212636"/>
            <a:ext cx="2209800" cy="2133600"/>
          </a:xfrm>
          <a:prstGeom prst="donut">
            <a:avLst/>
          </a:prstGeom>
          <a:solidFill>
            <a:schemeClr val="accent4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Bahnschrift Light Condensed" panose="020b0502040204020203" pitchFamily="34" charset="0"/>
              </a:rPr>
              <a:t>Training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5530E42B-B6CB-1C6B-A923-0202A48D0D2C}"/>
              </a:ext>
            </a:extLst>
          </p:cNvPr>
          <p:cNvSpPr/>
          <p:nvPr/>
        </p:nvSpPr>
        <p:spPr>
          <a:xfrm rot="16200000">
            <a:off x="3101911" y="3746036"/>
            <a:ext cx="566112" cy="1066800"/>
          </a:xfrm>
          <a:prstGeom prst="downArrow">
            <a:avLst/>
          </a:prstGeom>
          <a:solidFill>
            <a:srgbClr val="ABAEB1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992214FF-60DC-2E94-3AA4-F36174C0AC73}"/>
              </a:ext>
            </a:extLst>
          </p:cNvPr>
          <p:cNvSpPr/>
          <p:nvPr/>
        </p:nvSpPr>
        <p:spPr>
          <a:xfrm rot="16200000">
            <a:off x="5877823" y="3746035"/>
            <a:ext cx="566112" cy="1066800"/>
          </a:xfrm>
          <a:prstGeom prst="downArrow">
            <a:avLst/>
          </a:prstGeom>
          <a:solidFill>
            <a:srgbClr val="ABAEB1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Graphic 19" descr="Bullseye with solid fill">
            <a:extLst>
              <a:ext uri="{FF2B5EF4-FFF2-40B4-BE49-F238E27FC236}">
                <a16:creationId xmlns:a16="http://schemas.microsoft.com/office/drawing/2014/main" id="{DFBB04A5-D7C8-A069-0B2C-36C57B3DC3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2587" y="2296181"/>
            <a:ext cx="1754653" cy="1754653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34C7B3F-01AF-B8F2-042F-93AD452C8565}"/>
              </a:ext>
            </a:extLst>
          </p:cNvPr>
          <p:cNvSpPr txBox="1"/>
          <p:nvPr/>
        </p:nvSpPr>
        <p:spPr>
          <a:xfrm rot="21444208">
            <a:off x="10541315" y="3034160"/>
            <a:ext cx="433066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sz="1100">
                <a:solidFill>
                  <a:schemeClr val="bg1"/>
                </a:solidFill>
                <a:latin typeface="Bahnschrift Light Condensed" panose="020b0502040204020203" pitchFamily="34" charset="0"/>
              </a:rPr>
              <a:t>Go Live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DD21CF1-948F-604A-DC18-B3F847F46361}"/>
              </a:ext>
            </a:extLst>
          </p:cNvPr>
          <p:cNvSpPr txBox="1"/>
          <p:nvPr/>
        </p:nvSpPr>
        <p:spPr>
          <a:xfrm>
            <a:off x="4067338" y="4803946"/>
            <a:ext cx="13676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Bahnschrift Light Condensed" panose="020b0502040204020203" pitchFamily="34" charset="0"/>
              </a:rPr>
              <a:t>April – November</a:t>
            </a:r>
          </a:p>
          <a:p>
            <a:pPr algn="ctr"/>
            <a:r>
              <a:rPr lang="en-US" sz="1600">
                <a:solidFill>
                  <a:schemeClr val="bg1"/>
                </a:solidFill>
                <a:latin typeface="Bahnschrift Light Condensed" panose="020b0502040204020203" pitchFamily="34" charset="0"/>
              </a:rPr>
              <a:t>2025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D437743-3748-C137-333E-A41CCA3EC809}"/>
              </a:ext>
            </a:extLst>
          </p:cNvPr>
          <p:cNvSpPr txBox="1"/>
          <p:nvPr/>
        </p:nvSpPr>
        <p:spPr>
          <a:xfrm>
            <a:off x="6848059" y="4803946"/>
            <a:ext cx="1358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Bahnschrift Light Condensed" panose="020b0502040204020203" pitchFamily="34" charset="0"/>
              </a:rPr>
              <a:t>July – December</a:t>
            </a:r>
          </a:p>
          <a:p>
            <a:pPr algn="ctr"/>
            <a:r>
              <a:rPr lang="en-US" sz="1600">
                <a:solidFill>
                  <a:schemeClr val="bg1"/>
                </a:solidFill>
                <a:latin typeface="Bahnschrift Light Condensed" panose="020b0502040204020203" pitchFamily="34" charset="0"/>
              </a:rPr>
              <a:t>2025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4A63C35-5C41-2540-118D-5018076C5058}"/>
              </a:ext>
            </a:extLst>
          </p:cNvPr>
          <p:cNvSpPr txBox="1"/>
          <p:nvPr/>
        </p:nvSpPr>
        <p:spPr>
          <a:xfrm>
            <a:off x="1346730" y="4796459"/>
            <a:ext cx="12570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Bahnschrift Light Condensed" panose="020b0502040204020203" pitchFamily="34" charset="0"/>
              </a:rPr>
              <a:t>Oct 2023 – Sept</a:t>
            </a:r>
          </a:p>
          <a:p>
            <a:pPr algn="ctr"/>
            <a:r>
              <a:rPr lang="en-US" sz="1600">
                <a:solidFill>
                  <a:schemeClr val="bg1"/>
                </a:solidFill>
                <a:latin typeface="Bahnschrift Light Condensed" panose="020b0502040204020203" pitchFamily="34" charset="0"/>
              </a:rPr>
              <a:t>2024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F4BEC0D-0E91-6B9E-7E86-2C510C515D59}"/>
              </a:ext>
            </a:extLst>
          </p:cNvPr>
          <p:cNvSpPr txBox="1"/>
          <p:nvPr/>
        </p:nvSpPr>
        <p:spPr>
          <a:xfrm>
            <a:off x="2841458" y="4150999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Bahnschrift Light Condensed" panose="020b0502040204020203" pitchFamily="34" charset="0"/>
              </a:rPr>
              <a:t>UAT Planning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5E63A52-8E3E-161F-AD10-3563E4B26FA8}"/>
              </a:ext>
            </a:extLst>
          </p:cNvPr>
          <p:cNvSpPr txBox="1"/>
          <p:nvPr/>
        </p:nvSpPr>
        <p:spPr>
          <a:xfrm>
            <a:off x="2917762" y="4514862"/>
            <a:ext cx="8548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Bahnschrift Light Condensed" panose="020b0502040204020203" pitchFamily="34" charset="0"/>
              </a:rPr>
              <a:t>June 2024 – March</a:t>
            </a:r>
          </a:p>
          <a:p>
            <a:pPr algn="ctr"/>
            <a:r>
              <a:rPr lang="en-US" sz="1400">
                <a:latin typeface="Bahnschrift Light Condensed" panose="020b0502040204020203" pitchFamily="34" charset="0"/>
              </a:rPr>
              <a:t>2025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5F3C38E-CB9A-7FC1-2E5B-D7BE80112A40}"/>
              </a:ext>
            </a:extLst>
          </p:cNvPr>
          <p:cNvSpPr txBox="1"/>
          <p:nvPr/>
        </p:nvSpPr>
        <p:spPr>
          <a:xfrm>
            <a:off x="5580736" y="4150999"/>
            <a:ext cx="1298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Bahnschrift Light Condensed" panose="020b0502040204020203" pitchFamily="34" charset="0"/>
              </a:rPr>
              <a:t>Training Planning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A5FEC01-678A-525D-0488-55695CF36A75}"/>
              </a:ext>
            </a:extLst>
          </p:cNvPr>
          <p:cNvSpPr txBox="1"/>
          <p:nvPr/>
        </p:nvSpPr>
        <p:spPr>
          <a:xfrm>
            <a:off x="5696163" y="4502684"/>
            <a:ext cx="8548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latin typeface="Bahnschrift Light Condensed" panose="020b0502040204020203" pitchFamily="34" charset="0"/>
              </a:rPr>
              <a:t>Aug 2024 </a:t>
            </a:r>
          </a:p>
          <a:p>
            <a:pPr algn="ctr"/>
            <a:r>
              <a:rPr lang="en-US" sz="1400">
                <a:latin typeface="Bahnschrift Light Condensed" panose="020b0502040204020203" pitchFamily="34" charset="0"/>
              </a:rPr>
              <a:t>– June</a:t>
            </a:r>
          </a:p>
          <a:p>
            <a:pPr algn="ctr"/>
            <a:r>
              <a:rPr lang="en-US" sz="1400">
                <a:latin typeface="Bahnschrift Light Condensed" panose="020b0502040204020203" pitchFamily="34" charset="0"/>
              </a:rPr>
              <a:t>2025</a:t>
            </a:r>
          </a:p>
        </p:txBody>
      </p:sp>
      <p:pic>
        <p:nvPicPr>
          <p:cNvPr id="33" name="Graphic 32" descr="Packing Box Open with solid fill">
            <a:extLst>
              <a:ext uri="{FF2B5EF4-FFF2-40B4-BE49-F238E27FC236}">
                <a16:creationId xmlns:a16="http://schemas.microsoft.com/office/drawing/2014/main" id="{A1BC3514-C4FC-F92A-C7C8-89530BF21B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2649" y="3748307"/>
            <a:ext cx="1148351" cy="1148351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424BCE3D-B16F-5369-C322-11167EEC3851}"/>
              </a:ext>
            </a:extLst>
          </p:cNvPr>
          <p:cNvGrpSpPr/>
          <p:nvPr/>
        </p:nvGrpSpPr>
        <p:grpSpPr>
          <a:xfrm>
            <a:off x="8926212" y="3691466"/>
            <a:ext cx="1889322" cy="2099734"/>
            <a:chOff x="9296400" y="4385733"/>
            <a:chExt cx="1055641" cy="1148351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9EAAD7D9-3BBE-0752-648B-BC7742133975}"/>
                </a:ext>
              </a:extLst>
            </p:cNvPr>
            <p:cNvSpPr/>
            <p:nvPr/>
          </p:nvSpPr>
          <p:spPr>
            <a:xfrm>
              <a:off x="9429974" y="4569114"/>
              <a:ext cx="793240" cy="629083"/>
            </a:xfrm>
            <a:prstGeom prst="roundRect">
              <a:avLst/>
            </a:prstGeom>
            <a:solidFill>
              <a:schemeClr val="accent6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>
                  <a:latin typeface="Bahnschrift Light Condensed" panose="020b0502040204020203" pitchFamily="34" charset="0"/>
                </a:rPr>
                <a:t>End User Manual</a:t>
              </a:r>
            </a:p>
          </p:txBody>
        </p:sp>
        <p:pic>
          <p:nvPicPr>
            <p:cNvPr id="13" name="Graphic 12" descr="Monitor with solid fill">
              <a:extLst>
                <a:ext uri="{FF2B5EF4-FFF2-40B4-BE49-F238E27FC236}">
                  <a16:creationId xmlns:a16="http://schemas.microsoft.com/office/drawing/2014/main" id="{594A4FF7-DA4B-DE59-50F0-7DFD4BB0FE6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6400" y="4385733"/>
              <a:ext cx="1055641" cy="1148351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655681DE-9643-99C5-D680-7CFE49496F42}"/>
              </a:ext>
            </a:extLst>
          </p:cNvPr>
          <p:cNvSpPr txBox="1"/>
          <p:nvPr/>
        </p:nvSpPr>
        <p:spPr>
          <a:xfrm>
            <a:off x="10816676" y="4040933"/>
            <a:ext cx="840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Bahnschrift Light Condensed" panose="020b0502040204020203" pitchFamily="34" charset="0"/>
              </a:rPr>
              <a:t>FIN/PAY</a:t>
            </a:r>
          </a:p>
          <a:p>
            <a:pPr algn="ctr"/>
            <a:r>
              <a:rPr lang="en-US">
                <a:latin typeface="Bahnschrift Light Condensed" panose="020b0502040204020203" pitchFamily="34" charset="0"/>
              </a:rPr>
              <a:t>Sandbox</a:t>
            </a:r>
          </a:p>
        </p:txBody>
      </p:sp>
    </p:spTree>
    <p:extLst>
      <p:ext uri="{BB962C8B-B14F-4D97-AF65-F5344CB8AC3E}">
        <p14:creationId xmlns:p14="http://schemas.microsoft.com/office/powerpoint/2010/main" val="331037118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41502553-B9D2-949E-D2D6-641E5B7BBDFB}"/>
              </a:ext>
            </a:extLst>
          </p:cNvPr>
          <p:cNvSpPr/>
          <p:nvPr/>
        </p:nvSpPr>
        <p:spPr>
          <a:xfrm>
            <a:off x="2717376" y="3892054"/>
            <a:ext cx="8915400" cy="5635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C84E5EB-A101-617C-2796-90762CE56D45}"/>
              </a:ext>
            </a:extLst>
          </p:cNvPr>
          <p:cNvSpPr/>
          <p:nvPr/>
        </p:nvSpPr>
        <p:spPr>
          <a:xfrm>
            <a:off x="2713592" y="2706336"/>
            <a:ext cx="8915400" cy="5635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C48B60-1BA7-72EA-8FD3-9BB026846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E75-2A3A-6AE1-FA9B-C9588A001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Preparing End Users for Florida PALM</a:t>
            </a:r>
            <a:br>
              <a:rPr lang="en-US"/>
            </a:br>
            <a:r>
              <a:rPr lang="en-US">
                <a:solidFill>
                  <a:schemeClr val="bg1">
                    <a:lumMod val="50000"/>
                  </a:schemeClr>
                </a:solidFill>
              </a:rPr>
              <a:t>Timeline for UAT and Training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BE02AD-E9FC-74D1-4337-81645FFFB10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07/26/2024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C52D1-242D-FB30-C36A-3369A35119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FASM Meeting</a:t>
            </a: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3411E6D-AB3B-81C6-C4EC-D7195AB0B913}"/>
              </a:ext>
            </a:extLst>
          </p:cNvPr>
          <p:cNvCxnSpPr/>
          <p:nvPr/>
        </p:nvCxnSpPr>
        <p:spPr>
          <a:xfrm flipH="1">
            <a:off x="7529409" y="1447800"/>
            <a:ext cx="0" cy="425196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74AC12-8AB4-E997-1C15-0CE352E68005}"/>
              </a:ext>
            </a:extLst>
          </p:cNvPr>
          <p:cNvCxnSpPr/>
          <p:nvPr/>
        </p:nvCxnSpPr>
        <p:spPr>
          <a:xfrm flipH="1">
            <a:off x="11635743" y="1447800"/>
            <a:ext cx="0" cy="425196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485B66C-09DB-73FB-7267-D164DDCCBE54}"/>
              </a:ext>
            </a:extLst>
          </p:cNvPr>
          <p:cNvCxnSpPr/>
          <p:nvPr/>
        </p:nvCxnSpPr>
        <p:spPr>
          <a:xfrm flipH="1">
            <a:off x="9598098" y="1447800"/>
            <a:ext cx="0" cy="425196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00FB301-90B3-6CD6-7CB7-77F61D64B30E}"/>
              </a:ext>
            </a:extLst>
          </p:cNvPr>
          <p:cNvCxnSpPr/>
          <p:nvPr/>
        </p:nvCxnSpPr>
        <p:spPr>
          <a:xfrm>
            <a:off x="2713592" y="3879814"/>
            <a:ext cx="89154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013C4BF-5B5E-D94E-2368-113EC11E4522}"/>
              </a:ext>
            </a:extLst>
          </p:cNvPr>
          <p:cNvCxnSpPr/>
          <p:nvPr/>
        </p:nvCxnSpPr>
        <p:spPr>
          <a:xfrm>
            <a:off x="2713592" y="3290041"/>
            <a:ext cx="89154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9240F3F-E1BC-8B9E-984C-ABDDD9B11D01}"/>
              </a:ext>
            </a:extLst>
          </p:cNvPr>
          <p:cNvCxnSpPr/>
          <p:nvPr/>
        </p:nvCxnSpPr>
        <p:spPr>
          <a:xfrm>
            <a:off x="2713592" y="2700268"/>
            <a:ext cx="89154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4DCDE54-E021-6E51-C499-6D7AD3BE31B8}"/>
              </a:ext>
            </a:extLst>
          </p:cNvPr>
          <p:cNvSpPr txBox="1"/>
          <p:nvPr/>
        </p:nvSpPr>
        <p:spPr>
          <a:xfrm>
            <a:off x="2669963" y="2239962"/>
            <a:ext cx="291336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i="1">
                <a:solidFill>
                  <a:srgbClr val="03304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Project-Hosted SME Testing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1A768B6-0C5F-38FC-D10D-FB49C2E98F9D}"/>
              </a:ext>
            </a:extLst>
          </p:cNvPr>
          <p:cNvSpPr txBox="1"/>
          <p:nvPr/>
        </p:nvSpPr>
        <p:spPr>
          <a:xfrm>
            <a:off x="2669963" y="2697162"/>
            <a:ext cx="291336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i="1">
                <a:solidFill>
                  <a:srgbClr val="03304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Project-Hosted Expanded SME plus End User Testing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7430C4F-A66F-3B16-848B-9488F301C3EE}"/>
              </a:ext>
            </a:extLst>
          </p:cNvPr>
          <p:cNvSpPr txBox="1"/>
          <p:nvPr/>
        </p:nvSpPr>
        <p:spPr>
          <a:xfrm>
            <a:off x="2669963" y="3306762"/>
            <a:ext cx="291336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i="1">
                <a:solidFill>
                  <a:srgbClr val="03304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Agency-Led Expanded </a:t>
            </a:r>
            <a:br>
              <a:rPr lang="en-US" sz="1600" b="1" i="1">
                <a:solidFill>
                  <a:srgbClr val="03304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US" sz="1600" b="1" i="1">
                <a:solidFill>
                  <a:srgbClr val="03304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End User Testing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482C4B7-85F9-7F59-A559-A0E2BB3C01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938758"/>
              </p:ext>
            </p:extLst>
          </p:nvPr>
        </p:nvGraphicFramePr>
        <p:xfrm>
          <a:off x="5478672" y="1447800"/>
          <a:ext cx="6172200" cy="73787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180697456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89260991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8716051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181913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62437045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7285853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510232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6503372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365556030"/>
                    </a:ext>
                  </a:extLst>
                </a:gridCol>
              </a:tblGrid>
              <a:tr h="360496">
                <a:tc gridSpan="9">
                  <a:txBody>
                    <a:bodyPr vert="horz" wrap="square"/>
                    <a:lstStyle/>
                    <a:p>
                      <a:pPr algn="ctr"/>
                      <a:r>
                        <a:rPr lang="en-US"/>
                        <a:t>2025</a:t>
                      </a:r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127" marR="83127" marT="50292" marB="50292" anchor="b"/>
                </a:tc>
                <a:tc hMerge="1">
                  <a:txBody>
                    <a:bodyPr vert="horz" wrap="square"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127" marR="83127" marT="50292" marB="50292" anchor="b"/>
                </a:tc>
                <a:tc hMerge="1">
                  <a:txBody>
                    <a:bodyPr vert="horz" wrap="square"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127" marR="83127" marT="50292" marB="50292" anchor="b"/>
                </a:tc>
                <a:tc hMerge="1">
                  <a:txBody>
                    <a:bodyPr vert="horz" wrap="square"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127" marR="83127" marT="50292" marB="50292" anchor="b"/>
                </a:tc>
                <a:extLst>
                  <a:ext uri="{0D108BD9-81ED-4DB2-BD59-A6C34878D82A}">
                    <a16:rowId xmlns:a16="http://schemas.microsoft.com/office/drawing/2014/main" val="792486125"/>
                  </a:ext>
                </a:extLst>
              </a:tr>
              <a:tr h="252289"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 vert="horz" wrap="square"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23953894"/>
                  </a:ext>
                </a:extLst>
              </a:tr>
            </a:tbl>
          </a:graphicData>
        </a:graphic>
      </p:graphicFrame>
      <p:sp>
        <p:nvSpPr>
          <p:cNvPr id="21" name="Flowchart: Alternate Process 20">
            <a:extLst>
              <a:ext uri="{FF2B5EF4-FFF2-40B4-BE49-F238E27FC236}">
                <a16:creationId xmlns:a16="http://schemas.microsoft.com/office/drawing/2014/main" id="{27B16F57-2C89-60EE-C5B9-EB6BA5C9A21D}"/>
              </a:ext>
            </a:extLst>
          </p:cNvPr>
          <p:cNvSpPr/>
          <p:nvPr/>
        </p:nvSpPr>
        <p:spPr>
          <a:xfrm>
            <a:off x="5825901" y="2328541"/>
            <a:ext cx="1295396" cy="202787"/>
          </a:xfrm>
          <a:prstGeom prst="flowChartAlternateProcess">
            <a:avLst/>
          </a:prstGeom>
          <a:solidFill>
            <a:srgbClr val="BE965B">
              <a:alpha val="38000"/>
            </a:srgb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Alternate Process 21">
            <a:extLst>
              <a:ext uri="{FF2B5EF4-FFF2-40B4-BE49-F238E27FC236}">
                <a16:creationId xmlns:a16="http://schemas.microsoft.com/office/drawing/2014/main" id="{80B1988C-EEBC-F78B-F46D-91FAFB211F56}"/>
              </a:ext>
            </a:extLst>
          </p:cNvPr>
          <p:cNvSpPr/>
          <p:nvPr/>
        </p:nvSpPr>
        <p:spPr>
          <a:xfrm>
            <a:off x="7143875" y="2895118"/>
            <a:ext cx="1295396" cy="202787"/>
          </a:xfrm>
          <a:prstGeom prst="flowChartAlternateProcess">
            <a:avLst/>
          </a:prstGeom>
          <a:solidFill>
            <a:srgbClr val="BE965B">
              <a:alpha val="38000"/>
            </a:srgb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Alternate Process 22">
            <a:extLst>
              <a:ext uri="{FF2B5EF4-FFF2-40B4-BE49-F238E27FC236}">
                <a16:creationId xmlns:a16="http://schemas.microsoft.com/office/drawing/2014/main" id="{63F6BD15-1A0A-4F01-4E89-62F596245812}"/>
              </a:ext>
            </a:extLst>
          </p:cNvPr>
          <p:cNvSpPr/>
          <p:nvPr/>
        </p:nvSpPr>
        <p:spPr>
          <a:xfrm>
            <a:off x="8569099" y="3479651"/>
            <a:ext cx="2057400" cy="202787"/>
          </a:xfrm>
          <a:prstGeom prst="flowChartAlternateProcess">
            <a:avLst/>
          </a:prstGeom>
          <a:solidFill>
            <a:srgbClr val="BE965B">
              <a:alpha val="38000"/>
            </a:srgb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6FAF587-6CC0-8D62-28B5-29CD1F03A60F}"/>
              </a:ext>
            </a:extLst>
          </p:cNvPr>
          <p:cNvCxnSpPr/>
          <p:nvPr/>
        </p:nvCxnSpPr>
        <p:spPr>
          <a:xfrm>
            <a:off x="2713592" y="4469587"/>
            <a:ext cx="89154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F8B8C84-B85E-10E5-BBBB-66BBC3131E28}"/>
              </a:ext>
            </a:extLst>
          </p:cNvPr>
          <p:cNvSpPr txBox="1"/>
          <p:nvPr/>
        </p:nvSpPr>
        <p:spPr>
          <a:xfrm>
            <a:off x="2677324" y="3992562"/>
            <a:ext cx="291336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i="1">
                <a:solidFill>
                  <a:srgbClr val="03304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Enterprise &amp; Interface Testing</a:t>
            </a:r>
          </a:p>
        </p:txBody>
      </p:sp>
      <p:sp>
        <p:nvSpPr>
          <p:cNvPr id="26" name="Flowchart: Alternate Process 25">
            <a:extLst>
              <a:ext uri="{FF2B5EF4-FFF2-40B4-BE49-F238E27FC236}">
                <a16:creationId xmlns:a16="http://schemas.microsoft.com/office/drawing/2014/main" id="{4D4F4D80-5384-DF25-4B0D-8D9F4A600639}"/>
              </a:ext>
            </a:extLst>
          </p:cNvPr>
          <p:cNvSpPr/>
          <p:nvPr/>
        </p:nvSpPr>
        <p:spPr>
          <a:xfrm>
            <a:off x="6180484" y="4070895"/>
            <a:ext cx="3364051" cy="201168"/>
          </a:xfrm>
          <a:prstGeom prst="flowChartAlternateProcess">
            <a:avLst/>
          </a:prstGeom>
          <a:solidFill>
            <a:srgbClr val="BE965B">
              <a:alpha val="58000"/>
            </a:srgb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ED4D533-BCFF-C4B2-D486-8A249EC66454}"/>
              </a:ext>
            </a:extLst>
          </p:cNvPr>
          <p:cNvCxnSpPr/>
          <p:nvPr/>
        </p:nvCxnSpPr>
        <p:spPr>
          <a:xfrm>
            <a:off x="2713592" y="5059362"/>
            <a:ext cx="89154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559D1B8-36C3-DC33-38C9-3C8B4E924DCA}"/>
              </a:ext>
            </a:extLst>
          </p:cNvPr>
          <p:cNvSpPr txBox="1"/>
          <p:nvPr/>
        </p:nvSpPr>
        <p:spPr>
          <a:xfrm>
            <a:off x="2677324" y="4572585"/>
            <a:ext cx="291336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i="1">
                <a:solidFill>
                  <a:srgbClr val="03304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Project-Hosted Training</a:t>
            </a:r>
          </a:p>
        </p:txBody>
      </p:sp>
      <p:sp>
        <p:nvSpPr>
          <p:cNvPr id="29" name="Flowchart: Alternate Process 28">
            <a:extLst>
              <a:ext uri="{FF2B5EF4-FFF2-40B4-BE49-F238E27FC236}">
                <a16:creationId xmlns:a16="http://schemas.microsoft.com/office/drawing/2014/main" id="{B487CA40-CD9B-2499-612E-BE90A2476D1B}"/>
              </a:ext>
            </a:extLst>
          </p:cNvPr>
          <p:cNvSpPr/>
          <p:nvPr/>
        </p:nvSpPr>
        <p:spPr>
          <a:xfrm>
            <a:off x="7534771" y="4667440"/>
            <a:ext cx="3291840" cy="201168"/>
          </a:xfrm>
          <a:prstGeom prst="flowChartAlternateProcess">
            <a:avLst/>
          </a:prstGeom>
          <a:solidFill>
            <a:srgbClr val="2B4A76">
              <a:alpha val="47000"/>
            </a:srgb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35809A5-A344-541F-A4A1-54EAFD48E7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572" y="2286000"/>
            <a:ext cx="1700190" cy="1728216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5EF7DF57-E022-A5B3-FE54-6A534EF488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4281691"/>
            <a:ext cx="1708162" cy="1731562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B070D35-535C-0D49-BB73-C6096AD8F19D}"/>
              </a:ext>
            </a:extLst>
          </p:cNvPr>
          <p:cNvCxnSpPr/>
          <p:nvPr/>
        </p:nvCxnSpPr>
        <p:spPr>
          <a:xfrm>
            <a:off x="2695540" y="5679291"/>
            <a:ext cx="89154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5461E02-1186-E331-BAA5-0968A395E0FB}"/>
              </a:ext>
            </a:extLst>
          </p:cNvPr>
          <p:cNvSpPr txBox="1"/>
          <p:nvPr/>
        </p:nvSpPr>
        <p:spPr>
          <a:xfrm>
            <a:off x="2659272" y="5192514"/>
            <a:ext cx="291336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i="1">
                <a:solidFill>
                  <a:srgbClr val="03304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Agency-Specific Training</a:t>
            </a:r>
          </a:p>
        </p:txBody>
      </p:sp>
      <p:sp>
        <p:nvSpPr>
          <p:cNvPr id="37" name="Flowchart: Alternate Process 36">
            <a:extLst>
              <a:ext uri="{FF2B5EF4-FFF2-40B4-BE49-F238E27FC236}">
                <a16:creationId xmlns:a16="http://schemas.microsoft.com/office/drawing/2014/main" id="{E15D8FAF-ED79-8CBF-BEE1-F2E7E0510D0E}"/>
              </a:ext>
            </a:extLst>
          </p:cNvPr>
          <p:cNvSpPr/>
          <p:nvPr/>
        </p:nvSpPr>
        <p:spPr>
          <a:xfrm>
            <a:off x="9745872" y="5287369"/>
            <a:ext cx="1645920" cy="201168"/>
          </a:xfrm>
          <a:prstGeom prst="flowChartAlternateProcess">
            <a:avLst/>
          </a:prstGeom>
          <a:solidFill>
            <a:srgbClr val="2B4A76">
              <a:alpha val="47000"/>
            </a:srgb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4DE3521-59CF-30A0-1CF8-4593249F60D8}"/>
              </a:ext>
            </a:extLst>
          </p:cNvPr>
          <p:cNvSpPr txBox="1"/>
          <p:nvPr/>
        </p:nvSpPr>
        <p:spPr>
          <a:xfrm rot="16200000">
            <a:off x="1695542" y="2903920"/>
            <a:ext cx="1766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Online Transactions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836666F-5F8D-0B4A-7D89-5B17A0B0E116}"/>
              </a:ext>
            </a:extLst>
          </p:cNvPr>
          <p:cNvSpPr/>
          <p:nvPr/>
        </p:nvSpPr>
        <p:spPr>
          <a:xfrm>
            <a:off x="2383767" y="2185552"/>
            <a:ext cx="9274833" cy="1708239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114FAB-BE07-57D8-0BC0-3C5443D42426}"/>
              </a:ext>
            </a:extLst>
          </p:cNvPr>
          <p:cNvSpPr txBox="1"/>
          <p:nvPr/>
        </p:nvSpPr>
        <p:spPr>
          <a:xfrm rot="16200000">
            <a:off x="9685112" y="3192135"/>
            <a:ext cx="2282997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/>
              <a:t>Agency Readiness Stage Gate</a:t>
            </a:r>
          </a:p>
        </p:txBody>
      </p:sp>
    </p:spTree>
    <p:extLst>
      <p:ext uri="{BB962C8B-B14F-4D97-AF65-F5344CB8AC3E}">
        <p14:creationId xmlns:p14="http://schemas.microsoft.com/office/powerpoint/2010/main" val="4181698552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85A0C8-FA3D-6CFB-0C93-E5715848F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8A96958-AC58-CA22-2578-920C36BEE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UAT – Online Transactions</a:t>
            </a:r>
            <a:br>
              <a:rPr lang="en-US" sz="4000"/>
            </a:br>
            <a:r>
              <a:rPr lang="en-US">
                <a:solidFill>
                  <a:schemeClr val="bg1">
                    <a:lumMod val="50000"/>
                  </a:schemeClr>
                </a:solidFill>
              </a:rPr>
              <a:t>Project-Hosted SME Testing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DACEDD-F96B-1C79-0D25-40FE91F57B9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07/26/2024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25856E-5D2C-82D0-B2FC-FDAB094A2A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FASM Meeting</a:t>
            </a:r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11268AA-46B2-DE0C-3D91-65C5DA6409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626709"/>
              </p:ext>
            </p:extLst>
          </p:nvPr>
        </p:nvGraphicFramePr>
        <p:xfrm>
          <a:off x="693683" y="1850866"/>
          <a:ext cx="10804634" cy="3383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9203">
                  <a:extLst>
                    <a:ext uri="{9D8B030D-6E8A-4147-A177-3AD203B41FA5}">
                      <a16:colId xmlns:a16="http://schemas.microsoft.com/office/drawing/2014/main" val="806953315"/>
                    </a:ext>
                  </a:extLst>
                </a:gridCol>
                <a:gridCol w="8105431">
                  <a:extLst>
                    <a:ext uri="{9D8B030D-6E8A-4147-A177-3AD203B41FA5}">
                      <a16:colId xmlns:a16="http://schemas.microsoft.com/office/drawing/2014/main" val="4218818900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pPr algn="r"/>
                      <a:r>
                        <a:rPr lang="en-US">
                          <a:solidFill>
                            <a:schemeClr val="tx1"/>
                          </a:solidFill>
                          <a:latin typeface="+mn-lt"/>
                        </a:rPr>
                        <a:t>When will it be conducted?</a:t>
                      </a:r>
                    </a:p>
                  </a:txBody>
                  <a:tcPr anchor="ctr">
                    <a:solidFill>
                      <a:srgbClr val="BE965B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US">
                          <a:latin typeface="+mn-lt"/>
                        </a:rPr>
                        <a:t>Mid-April to Mid-June 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7990088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pPr algn="r"/>
                      <a:r>
                        <a:rPr lang="en-US">
                          <a:solidFill>
                            <a:schemeClr val="tx1"/>
                          </a:solidFill>
                          <a:latin typeface="+mn-lt"/>
                        </a:rPr>
                        <a:t>Who is expected to participate?</a:t>
                      </a:r>
                    </a:p>
                  </a:txBody>
                  <a:tcPr anchor="ctr">
                    <a:solidFill>
                      <a:srgbClr val="BE965B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>
                          <a:latin typeface="+mn-lt"/>
                        </a:rPr>
                        <a:t>Agency-identified SMEs for each Business Process Grouping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9384677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pPr algn="r"/>
                      <a:r>
                        <a:rPr lang="en-US">
                          <a:solidFill>
                            <a:schemeClr val="tx1"/>
                          </a:solidFill>
                          <a:latin typeface="+mn-lt"/>
                        </a:rPr>
                        <a:t>Where will these activities be conducted?</a:t>
                      </a:r>
                    </a:p>
                  </a:txBody>
                  <a:tcPr anchor="ctr">
                    <a:solidFill>
                      <a:srgbClr val="BE965B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>
                          <a:latin typeface="+mn-lt"/>
                        </a:rPr>
                        <a:t>Sites within Tallahassee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6088206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pPr algn="r"/>
                      <a:r>
                        <a:rPr lang="en-US">
                          <a:solidFill>
                            <a:schemeClr val="tx1"/>
                          </a:solidFill>
                          <a:latin typeface="+mn-lt"/>
                        </a:rPr>
                        <a:t>What can participants expect?</a:t>
                      </a:r>
                    </a:p>
                  </a:txBody>
                  <a:tcPr anchor="ctr">
                    <a:solidFill>
                      <a:srgbClr val="BE965B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>
                          <a:latin typeface="+mn-lt"/>
                        </a:rPr>
                        <a:t>Materials will be provided by the Project (shared via the Knowledge Center) for how to complete business functions with Florida PALM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>
                          <a:latin typeface="+mn-lt"/>
                        </a:rPr>
                        <a:t>Project Team members will provide walk throughs of key business functions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>
                          <a:latin typeface="+mn-lt"/>
                        </a:rPr>
                        <a:t>The functions they can perform are based on their role assignment for Financials / Payroll Wave go live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3215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060744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85A0C8-FA3D-6CFB-0C93-E5715848F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8A96958-AC58-CA22-2578-920C36BEE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1049000" cy="1143000"/>
          </a:xfrm>
        </p:spPr>
        <p:txBody>
          <a:bodyPr>
            <a:normAutofit fontScale="90000"/>
          </a:bodyPr>
          <a:lstStyle/>
          <a:p>
            <a:r>
              <a:rPr lang="en-US" sz="4000"/>
              <a:t>UAT – Online Transactions</a:t>
            </a:r>
            <a:br>
              <a:rPr lang="en-US" sz="4000"/>
            </a:br>
            <a:r>
              <a:rPr lang="en-US">
                <a:solidFill>
                  <a:schemeClr val="bg1">
                    <a:lumMod val="50000"/>
                  </a:schemeClr>
                </a:solidFill>
              </a:rPr>
              <a:t>Project-Hosted Expanded SME Plus End User Testing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DACEDD-F96B-1C79-0D25-40FE91F57B9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07/26/2024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25856E-5D2C-82D0-B2FC-FDAB094A2A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FASM Meeting</a:t>
            </a:r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11268AA-46B2-DE0C-3D91-65C5DA6409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550187"/>
              </p:ext>
            </p:extLst>
          </p:nvPr>
        </p:nvGraphicFramePr>
        <p:xfrm>
          <a:off x="762000" y="1676400"/>
          <a:ext cx="10804634" cy="420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9203">
                  <a:extLst>
                    <a:ext uri="{9D8B030D-6E8A-4147-A177-3AD203B41FA5}">
                      <a16:colId xmlns:a16="http://schemas.microsoft.com/office/drawing/2014/main" val="806953315"/>
                    </a:ext>
                  </a:extLst>
                </a:gridCol>
                <a:gridCol w="8105431">
                  <a:extLst>
                    <a:ext uri="{9D8B030D-6E8A-4147-A177-3AD203B41FA5}">
                      <a16:colId xmlns:a16="http://schemas.microsoft.com/office/drawing/2014/main" val="4218818900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pPr algn="r"/>
                      <a:r>
                        <a:rPr lang="en-US">
                          <a:latin typeface="+mn-lt"/>
                        </a:rPr>
                        <a:t>When will it be conducted?</a:t>
                      </a:r>
                    </a:p>
                  </a:txBody>
                  <a:tcPr anchor="ctr">
                    <a:solidFill>
                      <a:srgbClr val="BE965B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US">
                          <a:latin typeface="+mn-lt"/>
                        </a:rPr>
                        <a:t>Mid-June to Mid-August 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7990088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pPr algn="r"/>
                      <a:r>
                        <a:rPr lang="en-US">
                          <a:latin typeface="+mn-lt"/>
                        </a:rPr>
                        <a:t>Who is expected to participate?</a:t>
                      </a:r>
                    </a:p>
                  </a:txBody>
                  <a:tcPr anchor="ctr">
                    <a:solidFill>
                      <a:srgbClr val="BE965B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>
                          <a:latin typeface="+mn-lt"/>
                        </a:rPr>
                        <a:t>Agency-identified SMEs for each Business Process Grouping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>
                          <a:latin typeface="+mn-lt"/>
                        </a:rPr>
                        <a:t>Expanded group of End Users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9384677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pPr algn="r"/>
                      <a:r>
                        <a:rPr lang="en-US">
                          <a:latin typeface="+mn-lt"/>
                        </a:rPr>
                        <a:t>Where will these activities be conducted?</a:t>
                      </a:r>
                    </a:p>
                  </a:txBody>
                  <a:tcPr anchor="ctr">
                    <a:solidFill>
                      <a:srgbClr val="BE965B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>
                          <a:latin typeface="+mn-lt"/>
                        </a:rPr>
                        <a:t>A targeted number of in-person sessions will be at sites within Tallahassee and a location(s) in the central part of the State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6088206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pPr algn="r"/>
                      <a:r>
                        <a:rPr lang="en-US">
                          <a:latin typeface="+mn-lt"/>
                        </a:rPr>
                        <a:t>What can participants expect?</a:t>
                      </a:r>
                    </a:p>
                  </a:txBody>
                  <a:tcPr anchor="ctr">
                    <a:solidFill>
                      <a:srgbClr val="BE965B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>
                          <a:latin typeface="+mn-lt"/>
                        </a:rPr>
                        <a:t>Materials will be provided by the Project (shared via the Knowledge Center) for how to complete business functions with Florida PALM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>
                          <a:latin typeface="+mn-lt"/>
                        </a:rPr>
                        <a:t>Project Team members will provide walk throughs of key business functions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>
                          <a:latin typeface="+mn-lt"/>
                        </a:rPr>
                        <a:t>The functions they can perform are based on their role assignment for Financials / Payroll Wave go live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>
                          <a:latin typeface="+mn-lt"/>
                        </a:rPr>
                        <a:t>SMEs will perform additional cycles of testing of agency business processes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>
                          <a:latin typeface="+mn-lt"/>
                        </a:rPr>
                        <a:t>Collaboration will begin between Agency SMEs and the first tier End Users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3215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472944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85A0C8-FA3D-6CFB-0C93-E5715848F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8A96958-AC58-CA22-2578-920C36BEE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1049000" cy="1143000"/>
          </a:xfrm>
        </p:spPr>
        <p:txBody>
          <a:bodyPr>
            <a:normAutofit fontScale="90000"/>
          </a:bodyPr>
          <a:lstStyle/>
          <a:p>
            <a:r>
              <a:rPr lang="en-US" sz="4000"/>
              <a:t>UAT – Online Transactions</a:t>
            </a:r>
            <a:br>
              <a:rPr lang="en-US" sz="4000"/>
            </a:br>
            <a:r>
              <a:rPr lang="en-US">
                <a:solidFill>
                  <a:schemeClr val="bg1">
                    <a:lumMod val="50000"/>
                  </a:schemeClr>
                </a:solidFill>
              </a:rPr>
              <a:t>State Agency-Led Expanded End User Testing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DACEDD-F96B-1C79-0D25-40FE91F57B9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07/26/2024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25856E-5D2C-82D0-B2FC-FDAB094A2A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FASM Meeting</a:t>
            </a:r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11268AA-46B2-DE0C-3D91-65C5DA6409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638367"/>
              </p:ext>
            </p:extLst>
          </p:nvPr>
        </p:nvGraphicFramePr>
        <p:xfrm>
          <a:off x="731783" y="2133600"/>
          <a:ext cx="10804634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9203">
                  <a:extLst>
                    <a:ext uri="{9D8B030D-6E8A-4147-A177-3AD203B41FA5}">
                      <a16:colId xmlns:a16="http://schemas.microsoft.com/office/drawing/2014/main" val="806953315"/>
                    </a:ext>
                  </a:extLst>
                </a:gridCol>
                <a:gridCol w="8105431">
                  <a:extLst>
                    <a:ext uri="{9D8B030D-6E8A-4147-A177-3AD203B41FA5}">
                      <a16:colId xmlns:a16="http://schemas.microsoft.com/office/drawing/2014/main" val="4218818900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pPr algn="r"/>
                      <a:r>
                        <a:rPr lang="en-US">
                          <a:latin typeface="+mn-lt"/>
                        </a:rPr>
                        <a:t>When will it be conducted?</a:t>
                      </a:r>
                    </a:p>
                  </a:txBody>
                  <a:tcPr anchor="ctr">
                    <a:solidFill>
                      <a:srgbClr val="BE965B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US">
                          <a:latin typeface="+mn-lt"/>
                        </a:rPr>
                        <a:t>Mid-August to Mid-November 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7990088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pPr algn="r"/>
                      <a:r>
                        <a:rPr lang="en-US">
                          <a:latin typeface="+mn-lt"/>
                        </a:rPr>
                        <a:t>Who is expected to participate?</a:t>
                      </a:r>
                    </a:p>
                  </a:txBody>
                  <a:tcPr anchor="ctr">
                    <a:solidFill>
                      <a:srgbClr val="BE965B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>
                          <a:latin typeface="+mn-lt"/>
                        </a:rPr>
                        <a:t>All Agency End Users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9384677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pPr algn="r"/>
                      <a:r>
                        <a:rPr lang="en-US">
                          <a:latin typeface="+mn-lt"/>
                        </a:rPr>
                        <a:t>Where will these activities be conducted?</a:t>
                      </a:r>
                    </a:p>
                  </a:txBody>
                  <a:tcPr anchor="ctr">
                    <a:solidFill>
                      <a:srgbClr val="BE965B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>
                          <a:latin typeface="+mn-lt"/>
                        </a:rPr>
                        <a:t>At Agency-determined sites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6088206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pPr algn="r"/>
                      <a:r>
                        <a:rPr lang="en-US">
                          <a:latin typeface="+mn-lt"/>
                        </a:rPr>
                        <a:t>What can participants expect?</a:t>
                      </a:r>
                    </a:p>
                  </a:txBody>
                  <a:tcPr anchor="ctr">
                    <a:solidFill>
                      <a:srgbClr val="BE965B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>
                          <a:latin typeface="+mn-lt"/>
                        </a:rPr>
                        <a:t>Agency SMEs will provide support for all End User access and participation in testing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>
                          <a:latin typeface="+mn-lt"/>
                        </a:rPr>
                        <a:t>Project Team members will provide support for questions and issues reported via UAT ticketing portal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3215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433681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C48B60-1BA7-72EA-8FD3-9BB026846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E75-2A3A-6AE1-FA9B-C9588A001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UAT – Online Transactions</a:t>
            </a:r>
            <a:br>
              <a:rPr lang="en-US"/>
            </a:br>
            <a:r>
              <a:rPr lang="en-US">
                <a:solidFill>
                  <a:schemeClr val="bg1">
                    <a:lumMod val="50000"/>
                  </a:schemeClr>
                </a:solidFill>
              </a:rPr>
              <a:t>Preparing for Online Transactions Testing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BE02AD-E9FC-74D1-4337-81645FFFB10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07/26/2024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C52D1-242D-FB30-C36A-3369A35119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FASM Meeting</a:t>
            </a:r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EB91067-76D5-09A4-8494-F2FBBC707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466304"/>
              </p:ext>
            </p:extLst>
          </p:nvPr>
        </p:nvGraphicFramePr>
        <p:xfrm>
          <a:off x="893418" y="1600200"/>
          <a:ext cx="10405164" cy="3419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126">
                  <a:extLst>
                    <a:ext uri="{9D8B030D-6E8A-4147-A177-3AD203B41FA5}">
                      <a16:colId xmlns:a16="http://schemas.microsoft.com/office/drawing/2014/main" val="4165878302"/>
                    </a:ext>
                  </a:extLst>
                </a:gridCol>
                <a:gridCol w="7013856">
                  <a:extLst>
                    <a:ext uri="{9D8B030D-6E8A-4147-A177-3AD203B41FA5}">
                      <a16:colId xmlns:a16="http://schemas.microsoft.com/office/drawing/2014/main" val="3909546885"/>
                    </a:ext>
                  </a:extLst>
                </a:gridCol>
                <a:gridCol w="1621182">
                  <a:extLst>
                    <a:ext uri="{9D8B030D-6E8A-4147-A177-3AD203B41FA5}">
                      <a16:colId xmlns:a16="http://schemas.microsoft.com/office/drawing/2014/main" val="4007582741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r>
                        <a:rPr lang="en-US" sz="1300"/>
                        <a:t>Key Agency Activity</a:t>
                      </a: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r>
                        <a:rPr lang="en-US" sz="1300"/>
                        <a:t>RW Tasks</a:t>
                      </a: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1300"/>
                        <a:t>Dates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9209726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r>
                        <a:rPr lang="en-US" sz="1300"/>
                        <a:t>UAT Planning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US" sz="1300"/>
                        <a:t>536 – Create Agency-Specific User Acceptance Testing Plan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300"/>
                        <a:t>574 – Prepare Test Scripts and Materials for User Acceptance Testing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300"/>
                        <a:t>579 – Identify, Prepare, and Confirm Understanding of User Acceptance Testing Participants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1300"/>
                        <a:t>6/17 – 12/13/2024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300"/>
                        <a:t>1/6 – 3/14/2025</a:t>
                      </a:r>
                    </a:p>
                    <a:p>
                      <a:pPr algn="ctr"/>
                      <a:r>
                        <a:rPr lang="en-US" sz="1300"/>
                        <a:t>1/13 – 2/28/2025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31861"/>
                  </a:ext>
                </a:extLst>
              </a:tr>
              <a:tr h="305898">
                <a:tc>
                  <a:txBody>
                    <a:bodyPr vert="horz" wrap="square"/>
                    <a:lstStyle/>
                    <a:p>
                      <a:r>
                        <a:rPr lang="en-US" sz="1300"/>
                        <a:t>Role Assignment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US" sz="1300"/>
                        <a:t>573 – Complete and Submit End User Role Mapping Worksheet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1300"/>
                        <a:t>1/9 – 2/28/2025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289491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en-US" sz="1300"/>
                        <a:t>Identity Provider Setup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US" sz="1300"/>
                        <a:t>578 – Confirm Identity Provider for Florida PALM</a:t>
                      </a:r>
                    </a:p>
                    <a:p>
                      <a:r>
                        <a:rPr lang="en-US" sz="1300"/>
                        <a:t>591 – Confirm IDP Configuration for Florida PALM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300"/>
                        <a:t>592 – Agency IDP SMEs Added Identified User Acceptance Testing Participants to Agency’s Identity Provider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1300"/>
                        <a:t>3/3 – 3/28/2025</a:t>
                      </a:r>
                    </a:p>
                    <a:p>
                      <a:pPr algn="ctr"/>
                      <a:r>
                        <a:rPr lang="en-US" sz="1300"/>
                        <a:t>3/3 – 3/21/2025</a:t>
                      </a:r>
                    </a:p>
                    <a:p>
                      <a:pPr algn="ctr"/>
                      <a:r>
                        <a:rPr lang="en-US" sz="1300"/>
                        <a:t>3/3 – 3/28/2025</a:t>
                      </a:r>
                    </a:p>
                    <a:p>
                      <a:pPr algn="ctr"/>
                      <a:endParaRPr lang="en-US" sz="13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330625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en-US" sz="1300"/>
                        <a:t>Process Changes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US" sz="1300"/>
                        <a:t>560 – Submit Change Analysis Tool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300"/>
                        <a:t>580 – Update Agency Business Process Documentation</a:t>
                      </a:r>
                    </a:p>
                    <a:p>
                      <a:r>
                        <a:rPr lang="en-US" sz="1300"/>
                        <a:t>581 – Update Reports Inventory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1300"/>
                        <a:t>10/21 – 12/20/2024</a:t>
                      </a:r>
                    </a:p>
                    <a:p>
                      <a:pPr algn="ctr"/>
                      <a:r>
                        <a:rPr lang="en-US" sz="1300"/>
                        <a:t>1/13 – 3/28/2025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300"/>
                        <a:t>1/13 – 3/28/2025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834925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en-US" sz="1300"/>
                        <a:t>Data Cleansing and Conversion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US" sz="1300"/>
                        <a:t>571 – Complete Data Cleansing Based on Mock conversion 2</a:t>
                      </a:r>
                    </a:p>
                    <a:p>
                      <a:r>
                        <a:rPr lang="en-US" sz="1300"/>
                        <a:t>583 – Participate in Mock Conversion 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1300"/>
                        <a:t>1/6 – 1/17/2025</a:t>
                      </a:r>
                    </a:p>
                    <a:p>
                      <a:pPr algn="ctr"/>
                      <a:r>
                        <a:rPr lang="en-US" sz="1300"/>
                        <a:t>1/21 – 1/31/2025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41423"/>
                  </a:ext>
                </a:extLst>
              </a:tr>
            </a:tbl>
          </a:graphicData>
        </a:graphic>
      </p:graphicFrame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C47EFB77-B2DA-A92D-9076-528976E51059}"/>
              </a:ext>
            </a:extLst>
          </p:cNvPr>
          <p:cNvSpPr txBox="1"/>
          <p:nvPr/>
        </p:nvSpPr>
        <p:spPr>
          <a:xfrm>
            <a:off x="857559" y="5257800"/>
            <a:ext cx="10405164" cy="101843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Tx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User Acceptance Testing is scheduled for April – November 2025</a:t>
            </a:r>
          </a:p>
        </p:txBody>
      </p:sp>
    </p:spTree>
    <p:extLst>
      <p:ext uri="{BB962C8B-B14F-4D97-AF65-F5344CB8AC3E}">
        <p14:creationId xmlns:p14="http://schemas.microsoft.com/office/powerpoint/2010/main" val="2396477977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95C343-A39C-D2B9-21F1-2F32345F0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60157"/>
            <a:ext cx="10050671" cy="1018431"/>
          </a:xfrm>
        </p:spPr>
        <p:txBody>
          <a:bodyPr/>
          <a:lstStyle/>
          <a:p>
            <a:r>
              <a:rPr lang="en-US"/>
              <a:t>Full integration testing is scheduled for July – September 2025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C48B60-1BA7-72EA-8FD3-9BB026846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E75-2A3A-6AE1-FA9B-C9588A001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UAT – Enterprise &amp; Interface Testing</a:t>
            </a:r>
            <a:br>
              <a:rPr lang="en-US"/>
            </a:br>
            <a:r>
              <a:rPr lang="en-US">
                <a:solidFill>
                  <a:schemeClr val="bg1">
                    <a:lumMod val="50000"/>
                  </a:schemeClr>
                </a:solidFill>
              </a:rPr>
              <a:t>Preparing for Interface Testing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BE02AD-E9FC-74D1-4337-81645FFFB10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07/26/2024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C52D1-242D-FB30-C36A-3369A35119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FASM Meeting</a:t>
            </a:r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EB91067-76D5-09A4-8494-F2FBBC707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299586"/>
              </p:ext>
            </p:extLst>
          </p:nvPr>
        </p:nvGraphicFramePr>
        <p:xfrm>
          <a:off x="838200" y="1896656"/>
          <a:ext cx="1032983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4165878302"/>
                    </a:ext>
                  </a:extLst>
                </a:gridCol>
                <a:gridCol w="7034615">
                  <a:extLst>
                    <a:ext uri="{9D8B030D-6E8A-4147-A177-3AD203B41FA5}">
                      <a16:colId xmlns:a16="http://schemas.microsoft.com/office/drawing/2014/main" val="3909546885"/>
                    </a:ext>
                  </a:extLst>
                </a:gridCol>
                <a:gridCol w="1923616">
                  <a:extLst>
                    <a:ext uri="{9D8B030D-6E8A-4147-A177-3AD203B41FA5}">
                      <a16:colId xmlns:a16="http://schemas.microsoft.com/office/drawing/2014/main" val="4007582741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pPr algn="l"/>
                      <a:r>
                        <a:rPr lang="en-US" sz="1600"/>
                        <a:t>Key Agency Activity</a:t>
                      </a: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pPr algn="l"/>
                      <a:r>
                        <a:rPr lang="en-US" sz="1600"/>
                        <a:t>RW Tasks</a:t>
                      </a: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1600"/>
                        <a:t>Dates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9209726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en-US" sz="1600"/>
                        <a:t>Test Planning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US" sz="1600"/>
                        <a:t>553 – Prepare for Interface Testing</a:t>
                      </a:r>
                    </a:p>
                    <a:p>
                      <a:r>
                        <a:rPr lang="en-US" sz="1600"/>
                        <a:t>566 – Validate Detailed Cycle 2 Interface Testing Information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1600"/>
                        <a:t>9/3 – 9/27/2024</a:t>
                      </a:r>
                    </a:p>
                    <a:p>
                      <a:pPr algn="ctr"/>
                      <a:r>
                        <a:rPr lang="en-US" sz="1600"/>
                        <a:t>12/2 – 12/27/2024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7102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en-US" sz="1600"/>
                        <a:t>System Changes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US" sz="1600"/>
                        <a:t>575 – Complete Cycle 2 – Technical Interface Testing</a:t>
                      </a:r>
                    </a:p>
                    <a:p>
                      <a:r>
                        <a:rPr lang="en-US" sz="1600"/>
                        <a:t>576 – Complete Internal Agency Business System Testing</a:t>
                      </a:r>
                    </a:p>
                    <a:p>
                      <a:r>
                        <a:rPr lang="en-US" sz="1600"/>
                        <a:t>577 – Remediate Agency Business Systems and Update Documentation</a:t>
                      </a:r>
                    </a:p>
                    <a:p>
                      <a:r>
                        <a:rPr lang="en-US" sz="1600"/>
                        <a:t>609 – Complete ABS Testing and Confirm Ready for Full Integration Testing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en-US" sz="1600"/>
                        <a:t>1/6 – 4/25/2025</a:t>
                      </a:r>
                    </a:p>
                    <a:p>
                      <a:pPr algn="ctr"/>
                      <a:r>
                        <a:rPr lang="en-US" sz="1600"/>
                        <a:t>1/6 – 6/13/2025</a:t>
                      </a:r>
                    </a:p>
                    <a:p>
                      <a:pPr algn="ctr"/>
                      <a:r>
                        <a:rPr lang="en-US" sz="1600"/>
                        <a:t>1/6 – 6/27/2025</a:t>
                      </a:r>
                    </a:p>
                    <a:p>
                      <a:pPr algn="ctr"/>
                      <a:r>
                        <a:rPr lang="en-US" sz="1600"/>
                        <a:t>6/16 – 7/3/2025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31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595915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2.05.14"/>
  <p:tag name="AS_TITLE" val="Aspose.Slides for .NET 4.0 Client Profile"/>
  <p:tag name="AS_VERSION" val="22.5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r="http://schemas.openxmlformats.org/officeDocument/2006/relationships" xmlns:a="http://schemas.openxmlformats.org/drawingml/2006/main" name="Florida PALM Project 16X9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03304B"/>
      </a:accent1>
      <a:accent2>
        <a:srgbClr val="22658A"/>
      </a:accent2>
      <a:accent3>
        <a:srgbClr val="AE2026"/>
      </a:accent3>
      <a:accent4>
        <a:srgbClr val="39639D"/>
      </a:accent4>
      <a:accent5>
        <a:srgbClr val="474B78"/>
      </a:accent5>
      <a:accent6>
        <a:srgbClr val="7D3C4A"/>
      </a:accent6>
      <a:hlink>
        <a:srgbClr val="AE2026"/>
      </a:hlink>
      <a:folHlink>
        <a:srgbClr val="AE2026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Lst>
    <a:ext uri="{05A4C25C-085E-4340-85A3-A5531E510DB2}">
      <thm15:themeFamily xmlns:thm15="http://schemas.microsoft.com/office/thememl/2012/main" name="Florida PALM Template 16x9" id="{C38747B7-F79C-4425-9648-F6178F6D18DD}" vid="{E5F5DA22-260B-4530-B56D-2FDBBB58664B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_rels/item4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4.xml" 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e0d1073-b73c-4cf9-a2e0-1985adf7d54f">3XNNPFDRQHSR-1722516977-2158</_dlc_DocId>
    <_dlc_DocIdUrl xmlns="ee0d1073-b73c-4cf9-a2e0-1985adf7d54f">
      <Url>https://myfloridacfo.sharepoint.com/sites/FLP/_layouts/15/DocIdRedir.aspx?ID=3XNNPFDRQHSR-1722516977-2158</Url>
      <Description>3XNNPFDRQHSR-1722516977-2158</Description>
    </_dlc_DocIdUrl>
    <lcf76f155ced4ddcb4097134ff3c332f xmlns="8fc3242c-c5c4-45cf-8545-5d6872eda437">
      <Terms xmlns="http://schemas.microsoft.com/office/infopath/2007/PartnerControls"/>
    </lcf76f155ced4ddcb4097134ff3c332f>
    <TaxCatchAll xmlns="ee0d1073-b73c-4cf9-a2e0-1985adf7d54f" xsi:nil="true"/>
    <SharedWithUsers xmlns="ee0d1073-b73c-4cf9-a2e0-1985adf7d54f">
      <UserInfo>
        <DisplayName>Thomas, Dora</DisplayName>
        <AccountId>389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B6CA0AA99BF042A10E151DB452CBEB" ma:contentTypeVersion="14" ma:contentTypeDescription="Create a new document." ma:contentTypeScope="" ma:versionID="ae05874278eaa6d1ec572bdaf8f3b4e3">
  <xsd:schema xmlns:xsd="http://www.w3.org/2001/XMLSchema" xmlns:xs="http://www.w3.org/2001/XMLSchema" xmlns:p="http://schemas.microsoft.com/office/2006/metadata/properties" xmlns:ns2="ee0d1073-b73c-4cf9-a2e0-1985adf7d54f" xmlns:ns3="8fc3242c-c5c4-45cf-8545-5d6872eda437" targetNamespace="http://schemas.microsoft.com/office/2006/metadata/properties" ma:root="true" ma:fieldsID="a522859fc960d46ec0703da46868f374" ns2:_="" ns3:_="">
    <xsd:import namespace="ee0d1073-b73c-4cf9-a2e0-1985adf7d54f"/>
    <xsd:import namespace="8fc3242c-c5c4-45cf-8545-5d6872eda43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2:SharedWithUsers" minOccurs="0"/>
                <xsd:element ref="ns2:SharedWithDetail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d1073-b73c-4cf9-a2e0-1985adf7d54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8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c0deb56-c673-49b7-a44c-1f8606d04005}" ma:internalName="TaxCatchAll" ma:showField="CatchAllData" ma:web="ee0d1073-b73c-4cf9-a2e0-1985adf7d5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c3242c-c5c4-45cf-8545-5d6872eda4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e199f5e-f571-42dc-8172-d11fd433b9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8C2EEB-3145-4AF6-87F4-D7B88DC6C9B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620D4D2-A15A-475E-9C5B-DFA084F40454}">
  <ds:schemaRefs>
    <ds:schemaRef ds:uri="http://schemas.openxmlformats.org/package/2006/metadata/core-properties"/>
    <ds:schemaRef ds:uri="ee0d1073-b73c-4cf9-a2e0-1985adf7d54f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8fc3242c-c5c4-45cf-8545-5d6872eda43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3F77749-EC33-4A1F-8C5D-D50DF29BE45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148B316-D2EE-4207-9566-99EDB21D2A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0d1073-b73c-4cf9-a2e0-1985adf7d54f"/>
    <ds:schemaRef ds:uri="8fc3242c-c5c4-45cf-8545-5d6872eda4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94</Paragraphs>
  <Slides>13</Slides>
  <Notes>4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baseType="lpstr" size="23">
      <vt:lpstr>Arial</vt:lpstr>
      <vt:lpstr>Wingdings 3</vt:lpstr>
      <vt:lpstr>Verdana</vt:lpstr>
      <vt:lpstr>Wingdings 2</vt:lpstr>
      <vt:lpstr>Calibri Light</vt:lpstr>
      <vt:lpstr>Calibri</vt:lpstr>
      <vt:lpstr>Bahnschrift Light Condensed</vt:lpstr>
      <vt:lpstr>Arial Narrow</vt:lpstr>
      <vt:lpstr>Courier New</vt:lpstr>
      <vt:lpstr>Florida PALM Project 16X9</vt:lpstr>
      <vt:lpstr>PowerPoint Presentation</vt:lpstr>
      <vt:lpstr>Preparing End Users for Florida PALM</vt:lpstr>
      <vt:lpstr>Preparing End Users for Florida PALM</vt:lpstr>
      <vt:lpstr>Preparing End Users for Florida PALMTimeline for UAT and Training</vt:lpstr>
      <vt:lpstr>UAT – Online TransactionsProject-Hosted SME Testing</vt:lpstr>
      <vt:lpstr>UAT – Online TransactionsProject-Hosted Expanded SME Plus End User Testing</vt:lpstr>
      <vt:lpstr>UAT – Online TransactionsState Agency-Led Expanded End User Testing</vt:lpstr>
      <vt:lpstr>UAT – Online TransactionsPreparing for Online Transactions Testing</vt:lpstr>
      <vt:lpstr>UAT – Enterprise &amp; Interface TestingPreparing for Interface Testing</vt:lpstr>
      <vt:lpstr>Training</vt:lpstr>
      <vt:lpstr>TrainingAgency Role in Training </vt:lpstr>
      <vt:lpstr>Upcoming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2024-11-05T13:31:48.481</cp:lastPrinted>
  <dcterms:created xsi:type="dcterms:W3CDTF">2024-11-05T13:31:48Z</dcterms:created>
  <dcterms:modified xsi:type="dcterms:W3CDTF">2024-11-05T18:31:48Z</dcterms:modified>
</cp:coreProperties>
</file>